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  <p:sldMasterId id="2147483809" r:id="rId5"/>
  </p:sldMasterIdLst>
  <p:notesMasterIdLst>
    <p:notesMasterId r:id="rId15"/>
  </p:notesMasterIdLst>
  <p:sldIdLst>
    <p:sldId id="2147483593" r:id="rId6"/>
    <p:sldId id="2147483591" r:id="rId7"/>
    <p:sldId id="2147483594" r:id="rId8"/>
    <p:sldId id="279" r:id="rId9"/>
    <p:sldId id="2147483589" r:id="rId10"/>
    <p:sldId id="2147471878" r:id="rId11"/>
    <p:sldId id="2147483585" r:id="rId12"/>
    <p:sldId id="2147471879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9EA53-8EDD-4477-9C88-4E2ACABA15B1}" v="82" dt="2025-12-27T07:42:24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0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ish Jogi" userId="ac848e3c-0d10-4e2a-819d-38b67f7c8e4d" providerId="ADAL" clId="{B3E2E795-66BA-474A-9928-5ABE0DE971BF}"/>
    <pc:docChg chg="undo redo custSel addSld delSld modSld sldOrd">
      <pc:chgData name="Ritish Jogi" userId="ac848e3c-0d10-4e2a-819d-38b67f7c8e4d" providerId="ADAL" clId="{B3E2E795-66BA-474A-9928-5ABE0DE971BF}" dt="2025-12-27T07:46:52.571" v="875" actId="1035"/>
      <pc:docMkLst>
        <pc:docMk/>
      </pc:docMkLst>
      <pc:sldChg chg="modSp del mod">
        <pc:chgData name="Ritish Jogi" userId="ac848e3c-0d10-4e2a-819d-38b67f7c8e4d" providerId="ADAL" clId="{B3E2E795-66BA-474A-9928-5ABE0DE971BF}" dt="2025-12-27T05:50:55.411" v="21" actId="47"/>
        <pc:sldMkLst>
          <pc:docMk/>
          <pc:sldMk cId="654598100" sldId="273"/>
        </pc:sldMkLst>
        <pc:spChg chg="mod">
          <ac:chgData name="Ritish Jogi" userId="ac848e3c-0d10-4e2a-819d-38b67f7c8e4d" providerId="ADAL" clId="{B3E2E795-66BA-474A-9928-5ABE0DE971BF}" dt="2025-12-27T05:47:15.272" v="1" actId="1076"/>
          <ac:spMkLst>
            <pc:docMk/>
            <pc:sldMk cId="654598100" sldId="273"/>
            <ac:spMk id="3" creationId="{A196581F-FE8B-AB87-FFF1-6B477C7BAF17}"/>
          </ac:spMkLst>
        </pc:spChg>
      </pc:sldChg>
      <pc:sldChg chg="modSp add del mod">
        <pc:chgData name="Ritish Jogi" userId="ac848e3c-0d10-4e2a-819d-38b67f7c8e4d" providerId="ADAL" clId="{B3E2E795-66BA-474A-9928-5ABE0DE971BF}" dt="2025-12-27T05:58:47.662" v="93" actId="47"/>
        <pc:sldMkLst>
          <pc:docMk/>
          <pc:sldMk cId="502513593" sldId="277"/>
        </pc:sldMkLst>
        <pc:picChg chg="mod">
          <ac:chgData name="Ritish Jogi" userId="ac848e3c-0d10-4e2a-819d-38b67f7c8e4d" providerId="ADAL" clId="{B3E2E795-66BA-474A-9928-5ABE0DE971BF}" dt="2025-12-27T05:51:06.559" v="25" actId="1076"/>
          <ac:picMkLst>
            <pc:docMk/>
            <pc:sldMk cId="502513593" sldId="277"/>
            <ac:picMk id="12" creationId="{BDEDB0F2-2931-C6B4-4C63-FC87BB90A1B8}"/>
          </ac:picMkLst>
        </pc:picChg>
      </pc:sldChg>
      <pc:sldChg chg="del">
        <pc:chgData name="Ritish Jogi" userId="ac848e3c-0d10-4e2a-819d-38b67f7c8e4d" providerId="ADAL" clId="{B3E2E795-66BA-474A-9928-5ABE0DE971BF}" dt="2025-12-27T06:34:36.598" v="537" actId="47"/>
        <pc:sldMkLst>
          <pc:docMk/>
          <pc:sldMk cId="3278548929" sldId="278"/>
        </pc:sldMkLst>
      </pc:sldChg>
      <pc:sldChg chg="del">
        <pc:chgData name="Ritish Jogi" userId="ac848e3c-0d10-4e2a-819d-38b67f7c8e4d" providerId="ADAL" clId="{B3E2E795-66BA-474A-9928-5ABE0DE971BF}" dt="2025-12-27T06:34:29.905" v="536" actId="47"/>
        <pc:sldMkLst>
          <pc:docMk/>
          <pc:sldMk cId="1236853867" sldId="281"/>
        </pc:sldMkLst>
      </pc:sldChg>
      <pc:sldChg chg="addSp delSp modSp mod">
        <pc:chgData name="Ritish Jogi" userId="ac848e3c-0d10-4e2a-819d-38b67f7c8e4d" providerId="ADAL" clId="{B3E2E795-66BA-474A-9928-5ABE0DE971BF}" dt="2025-12-27T07:45:33.936" v="839" actId="1076"/>
        <pc:sldMkLst>
          <pc:docMk/>
          <pc:sldMk cId="3363161171" sldId="2147471878"/>
        </pc:sldMkLst>
        <pc:spChg chg="add mod">
          <ac:chgData name="Ritish Jogi" userId="ac848e3c-0d10-4e2a-819d-38b67f7c8e4d" providerId="ADAL" clId="{B3E2E795-66BA-474A-9928-5ABE0DE971BF}" dt="2025-12-27T07:34:59.957" v="575" actId="20577"/>
          <ac:spMkLst>
            <pc:docMk/>
            <pc:sldMk cId="3363161171" sldId="2147471878"/>
            <ac:spMk id="2" creationId="{D5CF1B5D-53EE-6715-959D-4317552B9040}"/>
          </ac:spMkLst>
        </pc:spChg>
        <pc:spChg chg="mod">
          <ac:chgData name="Ritish Jogi" userId="ac848e3c-0d10-4e2a-819d-38b67f7c8e4d" providerId="ADAL" clId="{B3E2E795-66BA-474A-9928-5ABE0DE971BF}" dt="2025-12-27T06:19:08.322" v="357" actId="1076"/>
          <ac:spMkLst>
            <pc:docMk/>
            <pc:sldMk cId="3363161171" sldId="2147471878"/>
            <ac:spMk id="3" creationId="{07F8619E-964B-920A-956E-1603F5CBBCC0}"/>
          </ac:spMkLst>
        </pc:spChg>
        <pc:spChg chg="del">
          <ac:chgData name="Ritish Jogi" userId="ac848e3c-0d10-4e2a-819d-38b67f7c8e4d" providerId="ADAL" clId="{B3E2E795-66BA-474A-9928-5ABE0DE971BF}" dt="2025-12-27T06:13:14.021" v="283" actId="478"/>
          <ac:spMkLst>
            <pc:docMk/>
            <pc:sldMk cId="3363161171" sldId="2147471878"/>
            <ac:spMk id="7" creationId="{7B3B467E-CD22-6468-6E41-5D58AA22A8FD}"/>
          </ac:spMkLst>
        </pc:spChg>
        <pc:spChg chg="mod">
          <ac:chgData name="Ritish Jogi" userId="ac848e3c-0d10-4e2a-819d-38b67f7c8e4d" providerId="ADAL" clId="{B3E2E795-66BA-474A-9928-5ABE0DE971BF}" dt="2025-12-27T06:19:55.243" v="366" actId="165"/>
          <ac:spMkLst>
            <pc:docMk/>
            <pc:sldMk cId="3363161171" sldId="2147471878"/>
            <ac:spMk id="12" creationId="{997EAFFC-C764-9DE8-295A-F08D02C8AC41}"/>
          </ac:spMkLst>
        </pc:spChg>
        <pc:spChg chg="add del mod">
          <ac:chgData name="Ritish Jogi" userId="ac848e3c-0d10-4e2a-819d-38b67f7c8e4d" providerId="ADAL" clId="{B3E2E795-66BA-474A-9928-5ABE0DE971BF}" dt="2025-12-27T06:13:21.847" v="286" actId="478"/>
          <ac:spMkLst>
            <pc:docMk/>
            <pc:sldMk cId="3363161171" sldId="2147471878"/>
            <ac:spMk id="13" creationId="{5495A975-A20D-4C61-8ACB-A84CCB0576D7}"/>
          </ac:spMkLst>
        </pc:spChg>
        <pc:spChg chg="mod">
          <ac:chgData name="Ritish Jogi" userId="ac848e3c-0d10-4e2a-819d-38b67f7c8e4d" providerId="ADAL" clId="{B3E2E795-66BA-474A-9928-5ABE0DE971BF}" dt="2025-12-27T07:35:20.629" v="631" actId="20577"/>
          <ac:spMkLst>
            <pc:docMk/>
            <pc:sldMk cId="3363161171" sldId="2147471878"/>
            <ac:spMk id="14" creationId="{776DAC0C-2E11-F9FA-8794-F988773125C0}"/>
          </ac:spMkLst>
        </pc:spChg>
        <pc:spChg chg="mod">
          <ac:chgData name="Ritish Jogi" userId="ac848e3c-0d10-4e2a-819d-38b67f7c8e4d" providerId="ADAL" clId="{B3E2E795-66BA-474A-9928-5ABE0DE971BF}" dt="2025-12-27T07:35:31.393" v="649" actId="20577"/>
          <ac:spMkLst>
            <pc:docMk/>
            <pc:sldMk cId="3363161171" sldId="2147471878"/>
            <ac:spMk id="15" creationId="{3E54ACB1-9C0C-D05D-D5BD-F94692823053}"/>
          </ac:spMkLst>
        </pc:spChg>
        <pc:spChg chg="del">
          <ac:chgData name="Ritish Jogi" userId="ac848e3c-0d10-4e2a-819d-38b67f7c8e4d" providerId="ADAL" clId="{B3E2E795-66BA-474A-9928-5ABE0DE971BF}" dt="2025-12-27T06:09:54.724" v="225" actId="478"/>
          <ac:spMkLst>
            <pc:docMk/>
            <pc:sldMk cId="3363161171" sldId="2147471878"/>
            <ac:spMk id="20" creationId="{66C4816A-17F4-5267-4E24-B82268A202DB}"/>
          </ac:spMkLst>
        </pc:spChg>
        <pc:spChg chg="del mod">
          <ac:chgData name="Ritish Jogi" userId="ac848e3c-0d10-4e2a-819d-38b67f7c8e4d" providerId="ADAL" clId="{B3E2E795-66BA-474A-9928-5ABE0DE971BF}" dt="2025-12-27T06:12:42.640" v="274" actId="478"/>
          <ac:spMkLst>
            <pc:docMk/>
            <pc:sldMk cId="3363161171" sldId="2147471878"/>
            <ac:spMk id="21" creationId="{310218CB-8B98-8413-7468-120EBDEBE042}"/>
          </ac:spMkLst>
        </pc:spChg>
        <pc:spChg chg="add del mod">
          <ac:chgData name="Ritish Jogi" userId="ac848e3c-0d10-4e2a-819d-38b67f7c8e4d" providerId="ADAL" clId="{B3E2E795-66BA-474A-9928-5ABE0DE971BF}" dt="2025-12-27T07:44:40.732" v="828" actId="1036"/>
          <ac:spMkLst>
            <pc:docMk/>
            <pc:sldMk cId="3363161171" sldId="2147471878"/>
            <ac:spMk id="22" creationId="{10BC7950-4258-9B09-D80A-C59CAC5E0907}"/>
          </ac:spMkLst>
        </pc:spChg>
        <pc:spChg chg="add del">
          <ac:chgData name="Ritish Jogi" userId="ac848e3c-0d10-4e2a-819d-38b67f7c8e4d" providerId="ADAL" clId="{B3E2E795-66BA-474A-9928-5ABE0DE971BF}" dt="2025-12-27T07:35:44.168" v="651" actId="22"/>
          <ac:spMkLst>
            <pc:docMk/>
            <pc:sldMk cId="3363161171" sldId="2147471878"/>
            <ac:spMk id="24" creationId="{8AAF3EF5-C95A-6DB5-8A75-5577DB0EFFB5}"/>
          </ac:spMkLst>
        </pc:spChg>
        <pc:spChg chg="mod topLvl">
          <ac:chgData name="Ritish Jogi" userId="ac848e3c-0d10-4e2a-819d-38b67f7c8e4d" providerId="ADAL" clId="{B3E2E795-66BA-474A-9928-5ABE0DE971BF}" dt="2025-12-27T07:35:16.078" v="626" actId="20577"/>
          <ac:spMkLst>
            <pc:docMk/>
            <pc:sldMk cId="3363161171" sldId="2147471878"/>
            <ac:spMk id="26" creationId="{376EFE5D-78A2-5689-3D74-54C7C2DC7570}"/>
          </ac:spMkLst>
        </pc:spChg>
        <pc:spChg chg="mod topLvl">
          <ac:chgData name="Ritish Jogi" userId="ac848e3c-0d10-4e2a-819d-38b67f7c8e4d" providerId="ADAL" clId="{B3E2E795-66BA-474A-9928-5ABE0DE971BF}" dt="2025-12-27T07:35:24.903" v="640" actId="20577"/>
          <ac:spMkLst>
            <pc:docMk/>
            <pc:sldMk cId="3363161171" sldId="2147471878"/>
            <ac:spMk id="30" creationId="{9C37A19D-E9EC-5E9D-4C81-905C6E2B64BE}"/>
          </ac:spMkLst>
        </pc:spChg>
        <pc:spChg chg="del">
          <ac:chgData name="Ritish Jogi" userId="ac848e3c-0d10-4e2a-819d-38b67f7c8e4d" providerId="ADAL" clId="{B3E2E795-66BA-474A-9928-5ABE0DE971BF}" dt="2025-12-27T06:09:52.872" v="224" actId="478"/>
          <ac:spMkLst>
            <pc:docMk/>
            <pc:sldMk cId="3363161171" sldId="2147471878"/>
            <ac:spMk id="40" creationId="{75CC6F10-C889-68FE-4D74-815EA0C8704D}"/>
          </ac:spMkLst>
        </pc:spChg>
        <pc:spChg chg="add mod">
          <ac:chgData name="Ritish Jogi" userId="ac848e3c-0d10-4e2a-819d-38b67f7c8e4d" providerId="ADAL" clId="{B3E2E795-66BA-474A-9928-5ABE0DE971BF}" dt="2025-12-27T07:44:40.732" v="828" actId="1036"/>
          <ac:spMkLst>
            <pc:docMk/>
            <pc:sldMk cId="3363161171" sldId="2147471878"/>
            <ac:spMk id="75" creationId="{2F9B20EF-F1A4-2306-44A4-9338B9BCBF94}"/>
          </ac:spMkLst>
        </pc:spChg>
        <pc:spChg chg="add mod">
          <ac:chgData name="Ritish Jogi" userId="ac848e3c-0d10-4e2a-819d-38b67f7c8e4d" providerId="ADAL" clId="{B3E2E795-66BA-474A-9928-5ABE0DE971BF}" dt="2025-12-27T07:44:40.732" v="828" actId="1036"/>
          <ac:spMkLst>
            <pc:docMk/>
            <pc:sldMk cId="3363161171" sldId="2147471878"/>
            <ac:spMk id="76" creationId="{4FA38E48-7ECD-CECB-E6A2-DD4173A186F0}"/>
          </ac:spMkLst>
        </pc:spChg>
        <pc:spChg chg="add mod">
          <ac:chgData name="Ritish Jogi" userId="ac848e3c-0d10-4e2a-819d-38b67f7c8e4d" providerId="ADAL" clId="{B3E2E795-66BA-474A-9928-5ABE0DE971BF}" dt="2025-12-27T07:44:40.732" v="828" actId="1036"/>
          <ac:spMkLst>
            <pc:docMk/>
            <pc:sldMk cId="3363161171" sldId="2147471878"/>
            <ac:spMk id="77" creationId="{2059A05F-3504-C775-F4AA-0BE03872DA2F}"/>
          </ac:spMkLst>
        </pc:spChg>
        <pc:spChg chg="mod topLvl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83" creationId="{E57F80D6-95C3-28A1-275B-F9529E10471B}"/>
          </ac:spMkLst>
        </pc:spChg>
        <pc:spChg chg="mod topLvl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84" creationId="{DB567C22-B9F9-7D09-63CD-BB996796378B}"/>
          </ac:spMkLst>
        </pc:spChg>
        <pc:spChg chg="mod topLvl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97" creationId="{53E6FC87-81D5-56E1-4195-414AA517FE0E}"/>
          </ac:spMkLst>
        </pc:spChg>
        <pc:spChg chg="mod topLvl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98" creationId="{AF21FD69-03D5-0936-AE50-F41C0C1C7E3B}"/>
          </ac:spMkLst>
        </pc:spChg>
        <pc:spChg chg="mod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99" creationId="{A9D49A77-1095-1782-D06A-1201B3B18666}"/>
          </ac:spMkLst>
        </pc:spChg>
        <pc:spChg chg="mod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100" creationId="{E0F4198E-49DC-7633-3BD2-069FCB39FC8F}"/>
          </ac:spMkLst>
        </pc:spChg>
        <pc:spChg chg="mod">
          <ac:chgData name="Ritish Jogi" userId="ac848e3c-0d10-4e2a-819d-38b67f7c8e4d" providerId="ADAL" clId="{B3E2E795-66BA-474A-9928-5ABE0DE971BF}" dt="2025-12-27T06:19:50.890" v="365" actId="165"/>
          <ac:spMkLst>
            <pc:docMk/>
            <pc:sldMk cId="3363161171" sldId="2147471878"/>
            <ac:spMk id="101" creationId="{03F526CA-5382-77FF-7176-F0E2BB250E16}"/>
          </ac:spMkLst>
        </pc:spChg>
        <pc:spChg chg="del">
          <ac:chgData name="Ritish Jogi" userId="ac848e3c-0d10-4e2a-819d-38b67f7c8e4d" providerId="ADAL" clId="{B3E2E795-66BA-474A-9928-5ABE0DE971BF}" dt="2025-12-27T06:13:36.869" v="292" actId="478"/>
          <ac:spMkLst>
            <pc:docMk/>
            <pc:sldMk cId="3363161171" sldId="2147471878"/>
            <ac:spMk id="113" creationId="{40AEA5EF-257A-BC1E-3CDF-6392A33F22B0}"/>
          </ac:spMkLst>
        </pc:spChg>
        <pc:spChg chg="add mod">
          <ac:chgData name="Ritish Jogi" userId="ac848e3c-0d10-4e2a-819d-38b67f7c8e4d" providerId="ADAL" clId="{B3E2E795-66BA-474A-9928-5ABE0DE971BF}" dt="2025-12-27T06:21:28.538" v="386" actId="14100"/>
          <ac:spMkLst>
            <pc:docMk/>
            <pc:sldMk cId="3363161171" sldId="2147471878"/>
            <ac:spMk id="117" creationId="{F143F193-63E1-41C9-A249-1929AF431D55}"/>
          </ac:spMkLst>
        </pc:spChg>
        <pc:spChg chg="add mod">
          <ac:chgData name="Ritish Jogi" userId="ac848e3c-0d10-4e2a-819d-38b67f7c8e4d" providerId="ADAL" clId="{B3E2E795-66BA-474A-9928-5ABE0DE971BF}" dt="2025-12-27T06:21:51.977" v="395" actId="20577"/>
          <ac:spMkLst>
            <pc:docMk/>
            <pc:sldMk cId="3363161171" sldId="2147471878"/>
            <ac:spMk id="118" creationId="{B68EEAD8-BF3E-1C62-75BE-936335F3BB72}"/>
          </ac:spMkLst>
        </pc:spChg>
        <pc:spChg chg="add mod">
          <ac:chgData name="Ritish Jogi" userId="ac848e3c-0d10-4e2a-819d-38b67f7c8e4d" providerId="ADAL" clId="{B3E2E795-66BA-474A-9928-5ABE0DE971BF}" dt="2025-12-27T06:24:56.389" v="433" actId="1076"/>
          <ac:spMkLst>
            <pc:docMk/>
            <pc:sldMk cId="3363161171" sldId="2147471878"/>
            <ac:spMk id="145" creationId="{9B1988FE-3EC3-B4C5-1F6B-D976675EC9B0}"/>
          </ac:spMkLst>
        </pc:spChg>
        <pc:spChg chg="add mod">
          <ac:chgData name="Ritish Jogi" userId="ac848e3c-0d10-4e2a-819d-38b67f7c8e4d" providerId="ADAL" clId="{B3E2E795-66BA-474A-9928-5ABE0DE971BF}" dt="2025-12-27T06:25:43.622" v="468" actId="1076"/>
          <ac:spMkLst>
            <pc:docMk/>
            <pc:sldMk cId="3363161171" sldId="2147471878"/>
            <ac:spMk id="147" creationId="{73215D13-44E1-6C4B-605D-23D48517D124}"/>
          </ac:spMkLst>
        </pc:spChg>
        <pc:spChg chg="del">
          <ac:chgData name="Ritish Jogi" userId="ac848e3c-0d10-4e2a-819d-38b67f7c8e4d" providerId="ADAL" clId="{B3E2E795-66BA-474A-9928-5ABE0DE971BF}" dt="2025-12-27T06:09:40.127" v="218" actId="478"/>
          <ac:spMkLst>
            <pc:docMk/>
            <pc:sldMk cId="3363161171" sldId="2147471878"/>
            <ac:spMk id="294" creationId="{CC2D0816-9BCF-C66A-9BC3-5FF7166281E4}"/>
          </ac:spMkLst>
        </pc:spChg>
        <pc:spChg chg="del">
          <ac:chgData name="Ritish Jogi" userId="ac848e3c-0d10-4e2a-819d-38b67f7c8e4d" providerId="ADAL" clId="{B3E2E795-66BA-474A-9928-5ABE0DE971BF}" dt="2025-12-27T06:09:42.206" v="219" actId="478"/>
          <ac:spMkLst>
            <pc:docMk/>
            <pc:sldMk cId="3363161171" sldId="2147471878"/>
            <ac:spMk id="295" creationId="{F91F6F18-DF17-731B-1336-3094E4BA4A75}"/>
          </ac:spMkLst>
        </pc:spChg>
        <pc:spChg chg="mod topLvl">
          <ac:chgData name="Ritish Jogi" userId="ac848e3c-0d10-4e2a-819d-38b67f7c8e4d" providerId="ADAL" clId="{B3E2E795-66BA-474A-9928-5ABE0DE971BF}" dt="2025-12-27T06:19:55.243" v="366" actId="165"/>
          <ac:spMkLst>
            <pc:docMk/>
            <pc:sldMk cId="3363161171" sldId="2147471878"/>
            <ac:spMk id="404" creationId="{38B35A74-978E-E41F-376E-342545187401}"/>
          </ac:spMkLst>
        </pc:spChg>
        <pc:spChg chg="mod topLvl">
          <ac:chgData name="Ritish Jogi" userId="ac848e3c-0d10-4e2a-819d-38b67f7c8e4d" providerId="ADAL" clId="{B3E2E795-66BA-474A-9928-5ABE0DE971BF}" dt="2025-12-27T07:33:29.175" v="551" actId="1076"/>
          <ac:spMkLst>
            <pc:docMk/>
            <pc:sldMk cId="3363161171" sldId="2147471878"/>
            <ac:spMk id="405" creationId="{E7BB0A33-A65A-5C49-8123-9DAB165856EB}"/>
          </ac:spMkLst>
        </pc:spChg>
        <pc:grpChg chg="mod">
          <ac:chgData name="Ritish Jogi" userId="ac848e3c-0d10-4e2a-819d-38b67f7c8e4d" providerId="ADAL" clId="{B3E2E795-66BA-474A-9928-5ABE0DE971BF}" dt="2025-12-27T06:19:24.693" v="358" actId="164"/>
          <ac:grpSpMkLst>
            <pc:docMk/>
            <pc:sldMk cId="3363161171" sldId="2147471878"/>
            <ac:grpSpMk id="4" creationId="{B193E524-3B80-498F-4297-A0DDB41EFF5D}"/>
          </ac:grpSpMkLst>
        </pc:grpChg>
        <pc:grpChg chg="add del mod topLvl">
          <ac:chgData name="Ritish Jogi" userId="ac848e3c-0d10-4e2a-819d-38b67f7c8e4d" providerId="ADAL" clId="{B3E2E795-66BA-474A-9928-5ABE0DE971BF}" dt="2025-12-27T07:34:43.745" v="563" actId="1076"/>
          <ac:grpSpMkLst>
            <pc:docMk/>
            <pc:sldMk cId="3363161171" sldId="2147471878"/>
            <ac:grpSpMk id="17" creationId="{83820F0C-D6B7-2729-9382-BFE20F874A26}"/>
          </ac:grpSpMkLst>
        </pc:grpChg>
        <pc:grpChg chg="add mod">
          <ac:chgData name="Ritish Jogi" userId="ac848e3c-0d10-4e2a-819d-38b67f7c8e4d" providerId="ADAL" clId="{B3E2E795-66BA-474A-9928-5ABE0DE971BF}" dt="2025-12-27T06:19:24.693" v="358" actId="164"/>
          <ac:grpSpMkLst>
            <pc:docMk/>
            <pc:sldMk cId="3363161171" sldId="2147471878"/>
            <ac:grpSpMk id="78" creationId="{D15A6D32-F00D-A8BE-CD86-A0BC0D4045A0}"/>
          </ac:grpSpMkLst>
        </pc:grpChg>
        <pc:grpChg chg="add del mod">
          <ac:chgData name="Ritish Jogi" userId="ac848e3c-0d10-4e2a-819d-38b67f7c8e4d" providerId="ADAL" clId="{B3E2E795-66BA-474A-9928-5ABE0DE971BF}" dt="2025-12-27T06:19:50.890" v="365" actId="165"/>
          <ac:grpSpMkLst>
            <pc:docMk/>
            <pc:sldMk cId="3363161171" sldId="2147471878"/>
            <ac:grpSpMk id="79" creationId="{0D9DFE18-A5F0-154A-BC1B-AC063EEC2CD8}"/>
          </ac:grpSpMkLst>
        </pc:grpChg>
        <pc:grpChg chg="add mod">
          <ac:chgData name="Ritish Jogi" userId="ac848e3c-0d10-4e2a-819d-38b67f7c8e4d" providerId="ADAL" clId="{B3E2E795-66BA-474A-9928-5ABE0DE971BF}" dt="2025-12-27T06:20:41.572" v="372" actId="14100"/>
          <ac:grpSpMkLst>
            <pc:docMk/>
            <pc:sldMk cId="3363161171" sldId="2147471878"/>
            <ac:grpSpMk id="116" creationId="{0904B6BF-7737-3D0B-402E-D5E181A9D8BC}"/>
          </ac:grpSpMkLst>
        </pc:grpChg>
        <pc:picChg chg="mod">
          <ac:chgData name="Ritish Jogi" userId="ac848e3c-0d10-4e2a-819d-38b67f7c8e4d" providerId="ADAL" clId="{B3E2E795-66BA-474A-9928-5ABE0DE971BF}" dt="2025-12-27T07:45:33.936" v="839" actId="1076"/>
          <ac:picMkLst>
            <pc:docMk/>
            <pc:sldMk cId="3363161171" sldId="2147471878"/>
            <ac:picMk id="5" creationId="{0C32294E-188E-473E-8FC2-91BCD1916327}"/>
          </ac:picMkLst>
        </pc:picChg>
        <pc:picChg chg="mod">
          <ac:chgData name="Ritish Jogi" userId="ac848e3c-0d10-4e2a-819d-38b67f7c8e4d" providerId="ADAL" clId="{B3E2E795-66BA-474A-9928-5ABE0DE971BF}" dt="2025-12-27T06:19:55.243" v="366" actId="165"/>
          <ac:picMkLst>
            <pc:docMk/>
            <pc:sldMk cId="3363161171" sldId="2147471878"/>
            <ac:picMk id="6" creationId="{85CEA790-6462-AAD6-85E4-08998D0688ED}"/>
          </ac:picMkLst>
        </pc:picChg>
        <pc:picChg chg="del mod">
          <ac:chgData name="Ritish Jogi" userId="ac848e3c-0d10-4e2a-819d-38b67f7c8e4d" providerId="ADAL" clId="{B3E2E795-66BA-474A-9928-5ABE0DE971BF}" dt="2025-12-27T06:13:23.542" v="288" actId="478"/>
          <ac:picMkLst>
            <pc:docMk/>
            <pc:sldMk cId="3363161171" sldId="2147471878"/>
            <ac:picMk id="11" creationId="{5441CA14-A2A4-0D30-F45F-0E0D0C49B889}"/>
          </ac:picMkLst>
        </pc:picChg>
        <pc:picChg chg="del mod">
          <ac:chgData name="Ritish Jogi" userId="ac848e3c-0d10-4e2a-819d-38b67f7c8e4d" providerId="ADAL" clId="{B3E2E795-66BA-474A-9928-5ABE0DE971BF}" dt="2025-12-27T06:12:51.911" v="278" actId="478"/>
          <ac:picMkLst>
            <pc:docMk/>
            <pc:sldMk cId="3363161171" sldId="2147471878"/>
            <ac:picMk id="16" creationId="{029FF4A6-9B12-5A9D-492F-7F088FF0E745}"/>
          </ac:picMkLst>
        </pc:picChg>
        <pc:picChg chg="del">
          <ac:chgData name="Ritish Jogi" userId="ac848e3c-0d10-4e2a-819d-38b67f7c8e4d" providerId="ADAL" clId="{B3E2E795-66BA-474A-9928-5ABE0DE971BF}" dt="2025-12-27T06:09:44.059" v="220" actId="478"/>
          <ac:picMkLst>
            <pc:docMk/>
            <pc:sldMk cId="3363161171" sldId="2147471878"/>
            <ac:picMk id="18" creationId="{702B8922-D9BC-6453-E0F5-DB1F7454523E}"/>
          </ac:picMkLst>
        </pc:picChg>
        <pc:picChg chg="mod">
          <ac:chgData name="Ritish Jogi" userId="ac848e3c-0d10-4e2a-819d-38b67f7c8e4d" providerId="ADAL" clId="{B3E2E795-66BA-474A-9928-5ABE0DE971BF}" dt="2025-12-27T06:19:50.890" v="365" actId="165"/>
          <ac:picMkLst>
            <pc:docMk/>
            <pc:sldMk cId="3363161171" sldId="2147471878"/>
            <ac:picMk id="102" creationId="{D6F4D026-FD57-3594-6D8F-FB8B826F8D22}"/>
          </ac:picMkLst>
        </pc:picChg>
        <pc:picChg chg="mod">
          <ac:chgData name="Ritish Jogi" userId="ac848e3c-0d10-4e2a-819d-38b67f7c8e4d" providerId="ADAL" clId="{B3E2E795-66BA-474A-9928-5ABE0DE971BF}" dt="2025-12-27T06:19:50.890" v="365" actId="165"/>
          <ac:picMkLst>
            <pc:docMk/>
            <pc:sldMk cId="3363161171" sldId="2147471878"/>
            <ac:picMk id="103" creationId="{AF0F9F6A-38D7-AB6B-D4A6-75BD39154E73}"/>
          </ac:picMkLst>
        </pc:picChg>
        <pc:cxnChg chg="add mod">
          <ac:chgData name="Ritish Jogi" userId="ac848e3c-0d10-4e2a-819d-38b67f7c8e4d" providerId="ADAL" clId="{B3E2E795-66BA-474A-9928-5ABE0DE971BF}" dt="2025-12-27T07:34:34.023" v="561" actId="14100"/>
          <ac:cxnSpMkLst>
            <pc:docMk/>
            <pc:sldMk cId="3363161171" sldId="2147471878"/>
            <ac:cxnSpMk id="19" creationId="{408A41DF-D847-846A-08AD-CEF39EC8F7FE}"/>
          </ac:cxnSpMkLst>
        </pc:cxnChg>
        <pc:cxnChg chg="add del mod">
          <ac:chgData name="Ritish Jogi" userId="ac848e3c-0d10-4e2a-819d-38b67f7c8e4d" providerId="ADAL" clId="{B3E2E795-66BA-474A-9928-5ABE0DE971BF}" dt="2025-12-27T06:13:01.756" v="280" actId="478"/>
          <ac:cxnSpMkLst>
            <pc:docMk/>
            <pc:sldMk cId="3363161171" sldId="2147471878"/>
            <ac:cxnSpMk id="19" creationId="{C1525947-890D-F0E3-26C7-AD4BF7AF4AF8}"/>
          </ac:cxnSpMkLst>
        </pc:cxnChg>
        <pc:cxnChg chg="add mod">
          <ac:chgData name="Ritish Jogi" userId="ac848e3c-0d10-4e2a-819d-38b67f7c8e4d" providerId="ADAL" clId="{B3E2E795-66BA-474A-9928-5ABE0DE971BF}" dt="2025-12-27T07:36:39.535" v="664" actId="14100"/>
          <ac:cxnSpMkLst>
            <pc:docMk/>
            <pc:sldMk cId="3363161171" sldId="2147471878"/>
            <ac:cxnSpMk id="25" creationId="{2B99885B-B994-45F9-C62B-98475EB82660}"/>
          </ac:cxnSpMkLst>
        </pc:cxnChg>
        <pc:cxnChg chg="add mod">
          <ac:chgData name="Ritish Jogi" userId="ac848e3c-0d10-4e2a-819d-38b67f7c8e4d" providerId="ADAL" clId="{B3E2E795-66BA-474A-9928-5ABE0DE971BF}" dt="2025-12-27T07:36:29.440" v="663" actId="14100"/>
          <ac:cxnSpMkLst>
            <pc:docMk/>
            <pc:sldMk cId="3363161171" sldId="2147471878"/>
            <ac:cxnSpMk id="33" creationId="{303F47F7-7113-BBF0-2965-2F3FECCE51D9}"/>
          </ac:cxnSpMkLst>
        </pc:cxnChg>
        <pc:cxnChg chg="del">
          <ac:chgData name="Ritish Jogi" userId="ac848e3c-0d10-4e2a-819d-38b67f7c8e4d" providerId="ADAL" clId="{B3E2E795-66BA-474A-9928-5ABE0DE971BF}" dt="2025-12-27T06:12:46.397" v="276" actId="478"/>
          <ac:cxnSpMkLst>
            <pc:docMk/>
            <pc:sldMk cId="3363161171" sldId="2147471878"/>
            <ac:cxnSpMk id="39" creationId="{69B270BB-C782-50DA-E15B-529B5ACE0873}"/>
          </ac:cxnSpMkLst>
        </pc:cxnChg>
        <pc:cxnChg chg="del">
          <ac:chgData name="Ritish Jogi" userId="ac848e3c-0d10-4e2a-819d-38b67f7c8e4d" providerId="ADAL" clId="{B3E2E795-66BA-474A-9928-5ABE0DE971BF}" dt="2025-12-27T06:09:56.906" v="226" actId="478"/>
          <ac:cxnSpMkLst>
            <pc:docMk/>
            <pc:sldMk cId="3363161171" sldId="2147471878"/>
            <ac:cxnSpMk id="44" creationId="{24080EC8-E1ED-BA1B-02A5-417BDAEA370E}"/>
          </ac:cxnSpMkLst>
        </pc:cxnChg>
        <pc:cxnChg chg="del">
          <ac:chgData name="Ritish Jogi" userId="ac848e3c-0d10-4e2a-819d-38b67f7c8e4d" providerId="ADAL" clId="{B3E2E795-66BA-474A-9928-5ABE0DE971BF}" dt="2025-12-27T06:09:59.642" v="228" actId="478"/>
          <ac:cxnSpMkLst>
            <pc:docMk/>
            <pc:sldMk cId="3363161171" sldId="2147471878"/>
            <ac:cxnSpMk id="46" creationId="{C8AB0CDF-E0E4-AFBB-B97B-E24292700763}"/>
          </ac:cxnSpMkLst>
        </pc:cxnChg>
        <pc:cxnChg chg="del">
          <ac:chgData name="Ritish Jogi" userId="ac848e3c-0d10-4e2a-819d-38b67f7c8e4d" providerId="ADAL" clId="{B3E2E795-66BA-474A-9928-5ABE0DE971BF}" dt="2025-12-27T06:12:45.531" v="275" actId="478"/>
          <ac:cxnSpMkLst>
            <pc:docMk/>
            <pc:sldMk cId="3363161171" sldId="2147471878"/>
            <ac:cxnSpMk id="47" creationId="{7E615AA4-2CBA-B1EB-7B6B-C1F5A39C7E5B}"/>
          </ac:cxnSpMkLst>
        </pc:cxnChg>
        <pc:cxnChg chg="mod">
          <ac:chgData name="Ritish Jogi" userId="ac848e3c-0d10-4e2a-819d-38b67f7c8e4d" providerId="ADAL" clId="{B3E2E795-66BA-474A-9928-5ABE0DE971BF}" dt="2025-12-27T07:34:43.745" v="563" actId="1076"/>
          <ac:cxnSpMkLst>
            <pc:docMk/>
            <pc:sldMk cId="3363161171" sldId="2147471878"/>
            <ac:cxnSpMk id="57" creationId="{243082DC-1E30-37E2-A4C0-32C3337070AA}"/>
          </ac:cxnSpMkLst>
        </pc:cxnChg>
        <pc:cxnChg chg="mod">
          <ac:chgData name="Ritish Jogi" userId="ac848e3c-0d10-4e2a-819d-38b67f7c8e4d" providerId="ADAL" clId="{B3E2E795-66BA-474A-9928-5ABE0DE971BF}" dt="2025-12-27T07:34:43.745" v="563" actId="1076"/>
          <ac:cxnSpMkLst>
            <pc:docMk/>
            <pc:sldMk cId="3363161171" sldId="2147471878"/>
            <ac:cxnSpMk id="62" creationId="{BD013F1C-D940-FC51-D779-2ACCA53CECB6}"/>
          </ac:cxnSpMkLst>
        </pc:cxnChg>
        <pc:cxnChg chg="mod">
          <ac:chgData name="Ritish Jogi" userId="ac848e3c-0d10-4e2a-819d-38b67f7c8e4d" providerId="ADAL" clId="{B3E2E795-66BA-474A-9928-5ABE0DE971BF}" dt="2025-12-27T07:34:43.745" v="563" actId="1076"/>
          <ac:cxnSpMkLst>
            <pc:docMk/>
            <pc:sldMk cId="3363161171" sldId="2147471878"/>
            <ac:cxnSpMk id="72" creationId="{2E892F24-F1DC-15ED-0D80-1D6AE4C509A8}"/>
          </ac:cxnSpMkLst>
        </pc:cxnChg>
        <pc:cxnChg chg="del mod">
          <ac:chgData name="Ritish Jogi" userId="ac848e3c-0d10-4e2a-819d-38b67f7c8e4d" providerId="ADAL" clId="{B3E2E795-66BA-474A-9928-5ABE0DE971BF}" dt="2025-12-27T06:09:47.680" v="222" actId="478"/>
          <ac:cxnSpMkLst>
            <pc:docMk/>
            <pc:sldMk cId="3363161171" sldId="2147471878"/>
            <ac:cxnSpMk id="74" creationId="{793B3EFF-74E7-F2E2-4E88-78718DAB3726}"/>
          </ac:cxnSpMkLst>
        </pc:cxnChg>
        <pc:cxnChg chg="mod">
          <ac:chgData name="Ritish Jogi" userId="ac848e3c-0d10-4e2a-819d-38b67f7c8e4d" providerId="ADAL" clId="{B3E2E795-66BA-474A-9928-5ABE0DE971BF}" dt="2025-12-27T07:34:43.745" v="563" actId="1076"/>
          <ac:cxnSpMkLst>
            <pc:docMk/>
            <pc:sldMk cId="3363161171" sldId="2147471878"/>
            <ac:cxnSpMk id="80" creationId="{2DF5EADE-EAF9-CC0C-4EE6-A463EC46A883}"/>
          </ac:cxnSpMkLst>
        </pc:cxnChg>
        <pc:cxnChg chg="del mod">
          <ac:chgData name="Ritish Jogi" userId="ac848e3c-0d10-4e2a-819d-38b67f7c8e4d" providerId="ADAL" clId="{B3E2E795-66BA-474A-9928-5ABE0DE971BF}" dt="2025-12-27T06:12:30.750" v="271" actId="478"/>
          <ac:cxnSpMkLst>
            <pc:docMk/>
            <pc:sldMk cId="3363161171" sldId="2147471878"/>
            <ac:cxnSpMk id="94" creationId="{26AA99CC-84E6-F74E-25D8-F2CAA53C8EA9}"/>
          </ac:cxnSpMkLst>
        </pc:cxnChg>
        <pc:cxnChg chg="add del mod">
          <ac:chgData name="Ritish Jogi" userId="ac848e3c-0d10-4e2a-819d-38b67f7c8e4d" providerId="ADAL" clId="{B3E2E795-66BA-474A-9928-5ABE0DE971BF}" dt="2025-12-27T06:20:56.258" v="375" actId="478"/>
          <ac:cxnSpMkLst>
            <pc:docMk/>
            <pc:sldMk cId="3363161171" sldId="2147471878"/>
            <ac:cxnSpMk id="104" creationId="{4A080EFE-C447-A3AD-6C15-CE08482DFB84}"/>
          </ac:cxnSpMkLst>
        </pc:cxnChg>
        <pc:cxnChg chg="add mod">
          <ac:chgData name="Ritish Jogi" userId="ac848e3c-0d10-4e2a-819d-38b67f7c8e4d" providerId="ADAL" clId="{B3E2E795-66BA-474A-9928-5ABE0DE971BF}" dt="2025-12-27T07:44:56.481" v="831" actId="208"/>
          <ac:cxnSpMkLst>
            <pc:docMk/>
            <pc:sldMk cId="3363161171" sldId="2147471878"/>
            <ac:cxnSpMk id="105" creationId="{838AE0AF-BD2E-80B2-503B-E06D43B48A0F}"/>
          </ac:cxnSpMkLst>
        </pc:cxnChg>
        <pc:cxnChg chg="add mod">
          <ac:chgData name="Ritish Jogi" userId="ac848e3c-0d10-4e2a-819d-38b67f7c8e4d" providerId="ADAL" clId="{B3E2E795-66BA-474A-9928-5ABE0DE971BF}" dt="2025-12-27T07:44:56.481" v="831" actId="208"/>
          <ac:cxnSpMkLst>
            <pc:docMk/>
            <pc:sldMk cId="3363161171" sldId="2147471878"/>
            <ac:cxnSpMk id="106" creationId="{7E311B63-4AB2-B982-9CFB-550C149DAA9B}"/>
          </ac:cxnSpMkLst>
        </pc:cxnChg>
        <pc:cxnChg chg="add mod">
          <ac:chgData name="Ritish Jogi" userId="ac848e3c-0d10-4e2a-819d-38b67f7c8e4d" providerId="ADAL" clId="{B3E2E795-66BA-474A-9928-5ABE0DE971BF}" dt="2025-12-27T07:44:56.481" v="831" actId="208"/>
          <ac:cxnSpMkLst>
            <pc:docMk/>
            <pc:sldMk cId="3363161171" sldId="2147471878"/>
            <ac:cxnSpMk id="107" creationId="{3C807A4B-FC4C-0BB2-4B9D-5BD5871A5CF6}"/>
          </ac:cxnSpMkLst>
        </pc:cxnChg>
        <pc:cxnChg chg="add mod">
          <ac:chgData name="Ritish Jogi" userId="ac848e3c-0d10-4e2a-819d-38b67f7c8e4d" providerId="ADAL" clId="{B3E2E795-66BA-474A-9928-5ABE0DE971BF}" dt="2025-12-27T07:44:56.481" v="831" actId="208"/>
          <ac:cxnSpMkLst>
            <pc:docMk/>
            <pc:sldMk cId="3363161171" sldId="2147471878"/>
            <ac:cxnSpMk id="108" creationId="{2D8051E5-C266-3327-594C-8416F684F7F3}"/>
          </ac:cxnSpMkLst>
        </pc:cxnChg>
        <pc:cxnChg chg="del mod">
          <ac:chgData name="Ritish Jogi" userId="ac848e3c-0d10-4e2a-819d-38b67f7c8e4d" providerId="ADAL" clId="{B3E2E795-66BA-474A-9928-5ABE0DE971BF}" dt="2025-12-27T06:11:59.081" v="263" actId="478"/>
          <ac:cxnSpMkLst>
            <pc:docMk/>
            <pc:sldMk cId="3363161171" sldId="2147471878"/>
            <ac:cxnSpMk id="109" creationId="{FDEC630C-0C79-452A-9D3A-4D09D47CF523}"/>
          </ac:cxnSpMkLst>
        </pc:cxnChg>
        <pc:cxnChg chg="add del mod">
          <ac:chgData name="Ritish Jogi" userId="ac848e3c-0d10-4e2a-819d-38b67f7c8e4d" providerId="ADAL" clId="{B3E2E795-66BA-474A-9928-5ABE0DE971BF}" dt="2025-12-27T06:22:43.856" v="405" actId="478"/>
          <ac:cxnSpMkLst>
            <pc:docMk/>
            <pc:sldMk cId="3363161171" sldId="2147471878"/>
            <ac:cxnSpMk id="119" creationId="{D15373DB-D841-E15A-FE4E-108CF3CD0402}"/>
          </ac:cxnSpMkLst>
        </pc:cxnChg>
        <pc:cxnChg chg="add mod">
          <ac:chgData name="Ritish Jogi" userId="ac848e3c-0d10-4e2a-819d-38b67f7c8e4d" providerId="ADAL" clId="{B3E2E795-66BA-474A-9928-5ABE0DE971BF}" dt="2025-12-27T07:44:40.732" v="828" actId="1036"/>
          <ac:cxnSpMkLst>
            <pc:docMk/>
            <pc:sldMk cId="3363161171" sldId="2147471878"/>
            <ac:cxnSpMk id="124" creationId="{90731E41-F47F-DE66-50B0-953917D73D44}"/>
          </ac:cxnSpMkLst>
        </pc:cxnChg>
        <pc:cxnChg chg="add mod">
          <ac:chgData name="Ritish Jogi" userId="ac848e3c-0d10-4e2a-819d-38b67f7c8e4d" providerId="ADAL" clId="{B3E2E795-66BA-474A-9928-5ABE0DE971BF}" dt="2025-12-27T07:45:09.155" v="833" actId="14100"/>
          <ac:cxnSpMkLst>
            <pc:docMk/>
            <pc:sldMk cId="3363161171" sldId="2147471878"/>
            <ac:cxnSpMk id="127" creationId="{F8116B33-719A-128D-271E-6145BACB2B52}"/>
          </ac:cxnSpMkLst>
        </pc:cxnChg>
        <pc:cxnChg chg="add mod">
          <ac:chgData name="Ritish Jogi" userId="ac848e3c-0d10-4e2a-819d-38b67f7c8e4d" providerId="ADAL" clId="{B3E2E795-66BA-474A-9928-5ABE0DE971BF}" dt="2025-12-27T07:45:27.041" v="838" actId="14100"/>
          <ac:cxnSpMkLst>
            <pc:docMk/>
            <pc:sldMk cId="3363161171" sldId="2147471878"/>
            <ac:cxnSpMk id="133" creationId="{C0B78121-D792-7EFC-9218-62D34BA617C6}"/>
          </ac:cxnSpMkLst>
        </pc:cxnChg>
        <pc:cxnChg chg="del">
          <ac:chgData name="Ritish Jogi" userId="ac848e3c-0d10-4e2a-819d-38b67f7c8e4d" providerId="ADAL" clId="{B3E2E795-66BA-474A-9928-5ABE0DE971BF}" dt="2025-12-27T06:09:50.673" v="223" actId="478"/>
          <ac:cxnSpMkLst>
            <pc:docMk/>
            <pc:sldMk cId="3363161171" sldId="2147471878"/>
            <ac:cxnSpMk id="137" creationId="{310C23CA-E488-D3AF-4797-F698E222EAD9}"/>
          </ac:cxnSpMkLst>
        </pc:cxnChg>
        <pc:cxnChg chg="add mod">
          <ac:chgData name="Ritish Jogi" userId="ac848e3c-0d10-4e2a-819d-38b67f7c8e4d" providerId="ADAL" clId="{B3E2E795-66BA-474A-9928-5ABE0DE971BF}" dt="2025-12-27T07:45:04.740" v="832" actId="14100"/>
          <ac:cxnSpMkLst>
            <pc:docMk/>
            <pc:sldMk cId="3363161171" sldId="2147471878"/>
            <ac:cxnSpMk id="138" creationId="{C1D270ED-7F41-05C2-47CE-F8799C0391F0}"/>
          </ac:cxnSpMkLst>
        </pc:cxnChg>
        <pc:cxnChg chg="del">
          <ac:chgData name="Ritish Jogi" userId="ac848e3c-0d10-4e2a-819d-38b67f7c8e4d" providerId="ADAL" clId="{B3E2E795-66BA-474A-9928-5ABE0DE971BF}" dt="2025-12-27T06:09:58.630" v="227" actId="478"/>
          <ac:cxnSpMkLst>
            <pc:docMk/>
            <pc:sldMk cId="3363161171" sldId="2147471878"/>
            <ac:cxnSpMk id="139" creationId="{D22E0427-97EF-7AD8-1B81-B4F98A5079EC}"/>
          </ac:cxnSpMkLst>
        </pc:cxnChg>
        <pc:cxnChg chg="add del mod">
          <ac:chgData name="Ritish Jogi" userId="ac848e3c-0d10-4e2a-819d-38b67f7c8e4d" providerId="ADAL" clId="{B3E2E795-66BA-474A-9928-5ABE0DE971BF}" dt="2025-12-27T06:26:04.017" v="473" actId="478"/>
          <ac:cxnSpMkLst>
            <pc:docMk/>
            <pc:sldMk cId="3363161171" sldId="2147471878"/>
            <ac:cxnSpMk id="148" creationId="{C09ADAFE-3160-4E60-3A87-12AAD92D6AFB}"/>
          </ac:cxnSpMkLst>
        </pc:cxnChg>
        <pc:cxnChg chg="add del mod">
          <ac:chgData name="Ritish Jogi" userId="ac848e3c-0d10-4e2a-819d-38b67f7c8e4d" providerId="ADAL" clId="{B3E2E795-66BA-474A-9928-5ABE0DE971BF}" dt="2025-12-27T07:36:13.750" v="659" actId="478"/>
          <ac:cxnSpMkLst>
            <pc:docMk/>
            <pc:sldMk cId="3363161171" sldId="2147471878"/>
            <ac:cxnSpMk id="154" creationId="{995A2C4D-04E0-662D-8D5A-EBE1B3D2FB30}"/>
          </ac:cxnSpMkLst>
        </pc:cxnChg>
        <pc:cxnChg chg="del mod">
          <ac:chgData name="Ritish Jogi" userId="ac848e3c-0d10-4e2a-819d-38b67f7c8e4d" providerId="ADAL" clId="{B3E2E795-66BA-474A-9928-5ABE0DE971BF}" dt="2025-12-27T06:11:22.807" v="254" actId="478"/>
          <ac:cxnSpMkLst>
            <pc:docMk/>
            <pc:sldMk cId="3363161171" sldId="2147471878"/>
            <ac:cxnSpMk id="157" creationId="{B9771D77-C667-EA82-FE2F-7F7F31672EC8}"/>
          </ac:cxnSpMkLst>
        </pc:cxnChg>
        <pc:cxnChg chg="add del mod">
          <ac:chgData name="Ritish Jogi" userId="ac848e3c-0d10-4e2a-819d-38b67f7c8e4d" providerId="ADAL" clId="{B3E2E795-66BA-474A-9928-5ABE0DE971BF}" dt="2025-12-27T06:11:20.374" v="253" actId="478"/>
          <ac:cxnSpMkLst>
            <pc:docMk/>
            <pc:sldMk cId="3363161171" sldId="2147471878"/>
            <ac:cxnSpMk id="160" creationId="{F9303D4C-10BC-639B-581A-14CCF09C1F7D}"/>
          </ac:cxnSpMkLst>
        </pc:cxnChg>
        <pc:cxnChg chg="add del mod">
          <ac:chgData name="Ritish Jogi" userId="ac848e3c-0d10-4e2a-819d-38b67f7c8e4d" providerId="ADAL" clId="{B3E2E795-66BA-474A-9928-5ABE0DE971BF}" dt="2025-12-27T06:24:48.779" v="432" actId="14100"/>
          <ac:cxnSpMkLst>
            <pc:docMk/>
            <pc:sldMk cId="3363161171" sldId="2147471878"/>
            <ac:cxnSpMk id="163" creationId="{5FB6B329-3DE8-9918-A382-CAD6DDAAD401}"/>
          </ac:cxnSpMkLst>
        </pc:cxnChg>
        <pc:cxnChg chg="add mod">
          <ac:chgData name="Ritish Jogi" userId="ac848e3c-0d10-4e2a-819d-38b67f7c8e4d" providerId="ADAL" clId="{B3E2E795-66BA-474A-9928-5ABE0DE971BF}" dt="2025-12-27T07:34:25.827" v="558" actId="1076"/>
          <ac:cxnSpMkLst>
            <pc:docMk/>
            <pc:sldMk cId="3363161171" sldId="2147471878"/>
            <ac:cxnSpMk id="165" creationId="{1A243FA3-DFB7-DB32-089C-2B9EEF556391}"/>
          </ac:cxnSpMkLst>
        </pc:cxnChg>
        <pc:cxnChg chg="add del mod">
          <ac:chgData name="Ritish Jogi" userId="ac848e3c-0d10-4e2a-819d-38b67f7c8e4d" providerId="ADAL" clId="{B3E2E795-66BA-474A-9928-5ABE0DE971BF}" dt="2025-12-27T06:11:25.106" v="255" actId="478"/>
          <ac:cxnSpMkLst>
            <pc:docMk/>
            <pc:sldMk cId="3363161171" sldId="2147471878"/>
            <ac:cxnSpMk id="183" creationId="{56AF20B6-D0FA-BD57-F0AA-252387BFF396}"/>
          </ac:cxnSpMkLst>
        </pc:cxnChg>
        <pc:cxnChg chg="mod">
          <ac:chgData name="Ritish Jogi" userId="ac848e3c-0d10-4e2a-819d-38b67f7c8e4d" providerId="ADAL" clId="{B3E2E795-66BA-474A-9928-5ABE0DE971BF}" dt="2025-12-27T07:34:43.745" v="563" actId="1076"/>
          <ac:cxnSpMkLst>
            <pc:docMk/>
            <pc:sldMk cId="3363161171" sldId="2147471878"/>
            <ac:cxnSpMk id="191" creationId="{EE00B50A-F1B4-60DF-1CD4-6EEC164403E3}"/>
          </ac:cxnSpMkLst>
        </pc:cxnChg>
        <pc:cxnChg chg="mod">
          <ac:chgData name="Ritish Jogi" userId="ac848e3c-0d10-4e2a-819d-38b67f7c8e4d" providerId="ADAL" clId="{B3E2E795-66BA-474A-9928-5ABE0DE971BF}" dt="2025-12-27T06:26:25.802" v="477" actId="14100"/>
          <ac:cxnSpMkLst>
            <pc:docMk/>
            <pc:sldMk cId="3363161171" sldId="2147471878"/>
            <ac:cxnSpMk id="197" creationId="{9B47CFB4-1162-DC66-1BF4-4FF7891F7C05}"/>
          </ac:cxnSpMkLst>
        </pc:cxnChg>
        <pc:cxnChg chg="del">
          <ac:chgData name="Ritish Jogi" userId="ac848e3c-0d10-4e2a-819d-38b67f7c8e4d" providerId="ADAL" clId="{B3E2E795-66BA-474A-9928-5ABE0DE971BF}" dt="2025-12-27T06:09:36.444" v="217" actId="478"/>
          <ac:cxnSpMkLst>
            <pc:docMk/>
            <pc:sldMk cId="3363161171" sldId="2147471878"/>
            <ac:cxnSpMk id="298" creationId="{C4422E7B-2180-293B-3C39-06B7BCE2FB19}"/>
          </ac:cxnSpMkLst>
        </pc:cxnChg>
        <pc:cxnChg chg="del">
          <ac:chgData name="Ritish Jogi" userId="ac848e3c-0d10-4e2a-819d-38b67f7c8e4d" providerId="ADAL" clId="{B3E2E795-66BA-474A-9928-5ABE0DE971BF}" dt="2025-12-27T06:09:34.082" v="216" actId="478"/>
          <ac:cxnSpMkLst>
            <pc:docMk/>
            <pc:sldMk cId="3363161171" sldId="2147471878"/>
            <ac:cxnSpMk id="326" creationId="{0F914FCD-4529-B6EC-6295-6CE301FF4CC6}"/>
          </ac:cxnSpMkLst>
        </pc:cxnChg>
        <pc:cxnChg chg="del mod">
          <ac:chgData name="Ritish Jogi" userId="ac848e3c-0d10-4e2a-819d-38b67f7c8e4d" providerId="ADAL" clId="{B3E2E795-66BA-474A-9928-5ABE0DE971BF}" dt="2025-12-27T06:10:33.653" v="235" actId="478"/>
          <ac:cxnSpMkLst>
            <pc:docMk/>
            <pc:sldMk cId="3363161171" sldId="2147471878"/>
            <ac:cxnSpMk id="336" creationId="{50E089E5-178F-48ED-2F82-AEEF6DA225FA}"/>
          </ac:cxnSpMkLst>
        </pc:cxnChg>
        <pc:cxnChg chg="add del">
          <ac:chgData name="Ritish Jogi" userId="ac848e3c-0d10-4e2a-819d-38b67f7c8e4d" providerId="ADAL" clId="{B3E2E795-66BA-474A-9928-5ABE0DE971BF}" dt="2025-12-27T06:11:02.803" v="250" actId="478"/>
          <ac:cxnSpMkLst>
            <pc:docMk/>
            <pc:sldMk cId="3363161171" sldId="2147471878"/>
            <ac:cxnSpMk id="346" creationId="{23B97E05-747E-1154-E98E-34246A7038BB}"/>
          </ac:cxnSpMkLst>
        </pc:cxnChg>
        <pc:cxnChg chg="del mod">
          <ac:chgData name="Ritish Jogi" userId="ac848e3c-0d10-4e2a-819d-38b67f7c8e4d" providerId="ADAL" clId="{B3E2E795-66BA-474A-9928-5ABE0DE971BF}" dt="2025-12-27T06:09:45.955" v="221" actId="478"/>
          <ac:cxnSpMkLst>
            <pc:docMk/>
            <pc:sldMk cId="3363161171" sldId="2147471878"/>
            <ac:cxnSpMk id="359" creationId="{A02D66BE-1D1A-3FCC-BD11-BC43841C7065}"/>
          </ac:cxnSpMkLst>
        </pc:cxnChg>
        <pc:cxnChg chg="del">
          <ac:chgData name="Ritish Jogi" userId="ac848e3c-0d10-4e2a-819d-38b67f7c8e4d" providerId="ADAL" clId="{B3E2E795-66BA-474A-9928-5ABE0DE971BF}" dt="2025-12-27T06:10:02.012" v="229" actId="478"/>
          <ac:cxnSpMkLst>
            <pc:docMk/>
            <pc:sldMk cId="3363161171" sldId="2147471878"/>
            <ac:cxnSpMk id="376" creationId="{01A56659-82FD-94B1-FAE4-1E0D2CFC3BC1}"/>
          </ac:cxnSpMkLst>
        </pc:cxnChg>
        <pc:cxnChg chg="add del mod">
          <ac:chgData name="Ritish Jogi" userId="ac848e3c-0d10-4e2a-819d-38b67f7c8e4d" providerId="ADAL" clId="{B3E2E795-66BA-474A-9928-5ABE0DE971BF}" dt="2025-12-27T06:19:24.693" v="358" actId="164"/>
          <ac:cxnSpMkLst>
            <pc:docMk/>
            <pc:sldMk cId="3363161171" sldId="2147471878"/>
            <ac:cxnSpMk id="378" creationId="{82E1AFB7-923E-D80A-6777-111E7C13E201}"/>
          </ac:cxnSpMkLst>
        </pc:cxnChg>
        <pc:cxnChg chg="mod">
          <ac:chgData name="Ritish Jogi" userId="ac848e3c-0d10-4e2a-819d-38b67f7c8e4d" providerId="ADAL" clId="{B3E2E795-66BA-474A-9928-5ABE0DE971BF}" dt="2025-12-27T06:15:29.127" v="304" actId="1076"/>
          <ac:cxnSpMkLst>
            <pc:docMk/>
            <pc:sldMk cId="3363161171" sldId="2147471878"/>
            <ac:cxnSpMk id="381" creationId="{D97F3276-064A-2FC9-4850-A87FB1FE5515}"/>
          </ac:cxnSpMkLst>
        </pc:cxnChg>
        <pc:cxnChg chg="mod">
          <ac:chgData name="Ritish Jogi" userId="ac848e3c-0d10-4e2a-819d-38b67f7c8e4d" providerId="ADAL" clId="{B3E2E795-66BA-474A-9928-5ABE0DE971BF}" dt="2025-12-27T06:14:14.691" v="300" actId="14100"/>
          <ac:cxnSpMkLst>
            <pc:docMk/>
            <pc:sldMk cId="3363161171" sldId="2147471878"/>
            <ac:cxnSpMk id="383" creationId="{6C381C39-F395-CBC9-E283-5256CB763D83}"/>
          </ac:cxnSpMkLst>
        </pc:cxnChg>
        <pc:cxnChg chg="del mod">
          <ac:chgData name="Ritish Jogi" userId="ac848e3c-0d10-4e2a-819d-38b67f7c8e4d" providerId="ADAL" clId="{B3E2E795-66BA-474A-9928-5ABE0DE971BF}" dt="2025-12-27T06:14:03.337" v="298" actId="478"/>
          <ac:cxnSpMkLst>
            <pc:docMk/>
            <pc:sldMk cId="3363161171" sldId="2147471878"/>
            <ac:cxnSpMk id="385" creationId="{DB6ED825-AC17-011D-5DF1-4E61D1085342}"/>
          </ac:cxnSpMkLst>
        </pc:cxnChg>
        <pc:cxnChg chg="mod">
          <ac:chgData name="Ritish Jogi" userId="ac848e3c-0d10-4e2a-819d-38b67f7c8e4d" providerId="ADAL" clId="{B3E2E795-66BA-474A-9928-5ABE0DE971BF}" dt="2025-12-27T06:19:24.693" v="358" actId="164"/>
          <ac:cxnSpMkLst>
            <pc:docMk/>
            <pc:sldMk cId="3363161171" sldId="2147471878"/>
            <ac:cxnSpMk id="389" creationId="{D196B049-2236-40BB-B98C-09375658FE79}"/>
          </ac:cxnSpMkLst>
        </pc:cxnChg>
      </pc:sldChg>
      <pc:sldChg chg="addSp delSp modSp mod ord">
        <pc:chgData name="Ritish Jogi" userId="ac848e3c-0d10-4e2a-819d-38b67f7c8e4d" providerId="ADAL" clId="{B3E2E795-66BA-474A-9928-5ABE0DE971BF}" dt="2025-12-27T07:38:36.593" v="698" actId="20577"/>
        <pc:sldMkLst>
          <pc:docMk/>
          <pc:sldMk cId="2089283389" sldId="2147471879"/>
        </pc:sldMkLst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2" creationId="{8F97D04F-BD12-C22B-1C94-5A635AE829B1}"/>
          </ac:spMkLst>
        </pc:spChg>
        <pc:spChg chg="add mod">
          <ac:chgData name="Ritish Jogi" userId="ac848e3c-0d10-4e2a-819d-38b67f7c8e4d" providerId="ADAL" clId="{B3E2E795-66BA-474A-9928-5ABE0DE971BF}" dt="2025-12-27T07:37:18.847" v="667" actId="1076"/>
          <ac:spMkLst>
            <pc:docMk/>
            <pc:sldMk cId="2089283389" sldId="2147471879"/>
            <ac:spMk id="2" creationId="{B19D1C49-6198-055D-F2A9-586358992E46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3" creationId="{C14D45B5-359E-FF72-A61D-DFE455F46B4C}"/>
          </ac:spMkLst>
        </pc:spChg>
        <pc:spChg chg="add mod">
          <ac:chgData name="Ritish Jogi" userId="ac848e3c-0d10-4e2a-819d-38b67f7c8e4d" providerId="ADAL" clId="{B3E2E795-66BA-474A-9928-5ABE0DE971BF}" dt="2025-12-27T07:37:18.847" v="667" actId="1076"/>
          <ac:spMkLst>
            <pc:docMk/>
            <pc:sldMk cId="2089283389" sldId="2147471879"/>
            <ac:spMk id="3" creationId="{C9CFC6FD-BAB9-281E-A6C9-4162157EC151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4" creationId="{E3DF54E5-6A86-6BBB-399E-975F20AAADF6}"/>
          </ac:spMkLst>
        </pc:spChg>
        <pc:spChg chg="mod">
          <ac:chgData name="Ritish Jogi" userId="ac848e3c-0d10-4e2a-819d-38b67f7c8e4d" providerId="ADAL" clId="{B3E2E795-66BA-474A-9928-5ABE0DE971BF}" dt="2025-12-27T07:37:54.811" v="686" actId="208"/>
          <ac:spMkLst>
            <pc:docMk/>
            <pc:sldMk cId="2089283389" sldId="2147471879"/>
            <ac:spMk id="5" creationId="{6958719B-4F87-612F-2DFB-13901724A910}"/>
          </ac:spMkLst>
        </pc:spChg>
        <pc:spChg chg="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7" creationId="{A87B8C00-8A49-750C-C4FB-9EFD53B79735}"/>
          </ac:spMkLst>
        </pc:spChg>
        <pc:spChg chg="add mod">
          <ac:chgData name="Ritish Jogi" userId="ac848e3c-0d10-4e2a-819d-38b67f7c8e4d" providerId="ADAL" clId="{B3E2E795-66BA-474A-9928-5ABE0DE971BF}" dt="2025-12-27T07:37:25.041" v="669" actId="1076"/>
          <ac:spMkLst>
            <pc:docMk/>
            <pc:sldMk cId="2089283389" sldId="2147471879"/>
            <ac:spMk id="8" creationId="{EEDE9E9E-F9C7-076C-C1F7-C491749E86A2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11" creationId="{8E05421E-6652-7951-26B2-B79B23F8B0FA}"/>
          </ac:spMkLst>
        </pc:spChg>
        <pc:spChg chg="mod">
          <ac:chgData name="Ritish Jogi" userId="ac848e3c-0d10-4e2a-819d-38b67f7c8e4d" providerId="ADAL" clId="{B3E2E795-66BA-474A-9928-5ABE0DE971BF}" dt="2025-12-27T07:37:05.099" v="665" actId="1076"/>
          <ac:spMkLst>
            <pc:docMk/>
            <pc:sldMk cId="2089283389" sldId="2147471879"/>
            <ac:spMk id="12" creationId="{B559ED9B-722C-D829-284C-666825E759B4}"/>
          </ac:spMkLst>
        </pc:spChg>
        <pc:spChg chg="mod">
          <ac:chgData name="Ritish Jogi" userId="ac848e3c-0d10-4e2a-819d-38b67f7c8e4d" providerId="ADAL" clId="{B3E2E795-66BA-474A-9928-5ABE0DE971BF}" dt="2025-12-27T07:37:05.099" v="665" actId="1076"/>
          <ac:spMkLst>
            <pc:docMk/>
            <pc:sldMk cId="2089283389" sldId="2147471879"/>
            <ac:spMk id="13" creationId="{0A7F794D-3F95-DE46-12CF-36E8826F0138}"/>
          </ac:spMkLst>
        </pc:spChg>
        <pc:spChg chg="mod">
          <ac:chgData name="Ritish Jogi" userId="ac848e3c-0d10-4e2a-819d-38b67f7c8e4d" providerId="ADAL" clId="{B3E2E795-66BA-474A-9928-5ABE0DE971BF}" dt="2025-12-27T07:37:05.099" v="665" actId="1076"/>
          <ac:spMkLst>
            <pc:docMk/>
            <pc:sldMk cId="2089283389" sldId="2147471879"/>
            <ac:spMk id="14" creationId="{D9EFD6C0-43C2-5D5A-E3ED-90A21B9E6FF7}"/>
          </ac:spMkLst>
        </pc:spChg>
        <pc:spChg chg="mod">
          <ac:chgData name="Ritish Jogi" userId="ac848e3c-0d10-4e2a-819d-38b67f7c8e4d" providerId="ADAL" clId="{B3E2E795-66BA-474A-9928-5ABE0DE971BF}" dt="2025-12-27T06:32:59.484" v="519" actId="1076"/>
          <ac:spMkLst>
            <pc:docMk/>
            <pc:sldMk cId="2089283389" sldId="2147471879"/>
            <ac:spMk id="15" creationId="{47E86DE0-2CAF-FA93-187A-182A2F2BB931}"/>
          </ac:spMkLst>
        </pc:spChg>
        <pc:spChg chg="mod">
          <ac:chgData name="Ritish Jogi" userId="ac848e3c-0d10-4e2a-819d-38b67f7c8e4d" providerId="ADAL" clId="{B3E2E795-66BA-474A-9928-5ABE0DE971BF}" dt="2025-12-27T07:37:05.099" v="665" actId="1076"/>
          <ac:spMkLst>
            <pc:docMk/>
            <pc:sldMk cId="2089283389" sldId="2147471879"/>
            <ac:spMk id="16" creationId="{261AFA1F-144D-B4C2-5D96-122845D18CF1}"/>
          </ac:spMkLst>
        </pc:spChg>
        <pc:spChg chg="mod">
          <ac:chgData name="Ritish Jogi" userId="ac848e3c-0d10-4e2a-819d-38b67f7c8e4d" providerId="ADAL" clId="{B3E2E795-66BA-474A-9928-5ABE0DE971BF}" dt="2025-12-27T07:37:05.099" v="665" actId="1076"/>
          <ac:spMkLst>
            <pc:docMk/>
            <pc:sldMk cId="2089283389" sldId="2147471879"/>
            <ac:spMk id="17" creationId="{73323ACF-12E5-CE7A-5DB4-F6D900E33E85}"/>
          </ac:spMkLst>
        </pc:spChg>
        <pc:spChg chg="mod">
          <ac:chgData name="Ritish Jogi" userId="ac848e3c-0d10-4e2a-819d-38b67f7c8e4d" providerId="ADAL" clId="{B3E2E795-66BA-474A-9928-5ABE0DE971BF}" dt="2025-12-27T07:37:36.022" v="680" actId="20577"/>
          <ac:spMkLst>
            <pc:docMk/>
            <pc:sldMk cId="2089283389" sldId="2147471879"/>
            <ac:spMk id="18" creationId="{53597D43-5FFA-9451-2EA3-4927DFA04017}"/>
          </ac:spMkLst>
        </pc:spChg>
        <pc:spChg chg="mod">
          <ac:chgData name="Ritish Jogi" userId="ac848e3c-0d10-4e2a-819d-38b67f7c8e4d" providerId="ADAL" clId="{B3E2E795-66BA-474A-9928-5ABE0DE971BF}" dt="2025-12-27T07:38:06.761" v="695" actId="20577"/>
          <ac:spMkLst>
            <pc:docMk/>
            <pc:sldMk cId="2089283389" sldId="2147471879"/>
            <ac:spMk id="19" creationId="{B0681CDC-80E8-4B22-C57B-06EA0333612B}"/>
          </ac:spMkLst>
        </pc:spChg>
        <pc:spChg chg="del">
          <ac:chgData name="Ritish Jogi" userId="ac848e3c-0d10-4e2a-819d-38b67f7c8e4d" providerId="ADAL" clId="{B3E2E795-66BA-474A-9928-5ABE0DE971BF}" dt="2025-12-27T06:32:45.943" v="513" actId="478"/>
          <ac:spMkLst>
            <pc:docMk/>
            <pc:sldMk cId="2089283389" sldId="2147471879"/>
            <ac:spMk id="20" creationId="{64CA7AB2-8E09-5BEE-096A-10905F462728}"/>
          </ac:spMkLst>
        </pc:spChg>
        <pc:spChg chg="del">
          <ac:chgData name="Ritish Jogi" userId="ac848e3c-0d10-4e2a-819d-38b67f7c8e4d" providerId="ADAL" clId="{B3E2E795-66BA-474A-9928-5ABE0DE971BF}" dt="2025-12-27T06:32:45.047" v="512" actId="478"/>
          <ac:spMkLst>
            <pc:docMk/>
            <pc:sldMk cId="2089283389" sldId="2147471879"/>
            <ac:spMk id="21" creationId="{4E012522-EA2B-7C34-BEB6-F99472CA1A4C}"/>
          </ac:spMkLst>
        </pc:spChg>
        <pc:spChg chg="mod">
          <ac:chgData name="Ritish Jogi" userId="ac848e3c-0d10-4e2a-819d-38b67f7c8e4d" providerId="ADAL" clId="{B3E2E795-66BA-474A-9928-5ABE0DE971BF}" dt="2025-12-27T06:33:58.237" v="527" actId="1076"/>
          <ac:spMkLst>
            <pc:docMk/>
            <pc:sldMk cId="2089283389" sldId="2147471879"/>
            <ac:spMk id="22" creationId="{91E42863-D44A-FC04-6E80-F005D79A54EF}"/>
          </ac:spMkLst>
        </pc:spChg>
        <pc:spChg chg="mod">
          <ac:chgData name="Ritish Jogi" userId="ac848e3c-0d10-4e2a-819d-38b67f7c8e4d" providerId="ADAL" clId="{B3E2E795-66BA-474A-9928-5ABE0DE971BF}" dt="2025-12-27T06:32:59.484" v="519" actId="1076"/>
          <ac:spMkLst>
            <pc:docMk/>
            <pc:sldMk cId="2089283389" sldId="2147471879"/>
            <ac:spMk id="26" creationId="{F30667E1-1845-1842-BE83-B327A1C1968C}"/>
          </ac:spMkLst>
        </pc:spChg>
        <pc:spChg chg="mod">
          <ac:chgData name="Ritish Jogi" userId="ac848e3c-0d10-4e2a-819d-38b67f7c8e4d" providerId="ADAL" clId="{B3E2E795-66BA-474A-9928-5ABE0DE971BF}" dt="2025-12-27T07:37:05.099" v="665" actId="1076"/>
          <ac:spMkLst>
            <pc:docMk/>
            <pc:sldMk cId="2089283389" sldId="2147471879"/>
            <ac:spMk id="28" creationId="{D48458ED-686F-D947-7FE7-9188FC633542}"/>
          </ac:spMkLst>
        </pc:spChg>
        <pc:spChg chg="mod">
          <ac:chgData name="Ritish Jogi" userId="ac848e3c-0d10-4e2a-819d-38b67f7c8e4d" providerId="ADAL" clId="{B3E2E795-66BA-474A-9928-5ABE0DE971BF}" dt="2025-12-27T07:38:36.593" v="698" actId="20577"/>
          <ac:spMkLst>
            <pc:docMk/>
            <pc:sldMk cId="2089283389" sldId="2147471879"/>
            <ac:spMk id="29" creationId="{45C922B6-78F2-8C1D-4D5E-0C677C9B35CC}"/>
          </ac:spMkLst>
        </pc:spChg>
        <pc:spChg chg="mod">
          <ac:chgData name="Ritish Jogi" userId="ac848e3c-0d10-4e2a-819d-38b67f7c8e4d" providerId="ADAL" clId="{B3E2E795-66BA-474A-9928-5ABE0DE971BF}" dt="2025-12-27T07:38:30.555" v="697" actId="20577"/>
          <ac:spMkLst>
            <pc:docMk/>
            <pc:sldMk cId="2089283389" sldId="2147471879"/>
            <ac:spMk id="30" creationId="{4D53E72B-629E-78EC-6705-46F590D7186C}"/>
          </ac:spMkLst>
        </pc:spChg>
        <pc:spChg chg="del mod">
          <ac:chgData name="Ritish Jogi" userId="ac848e3c-0d10-4e2a-819d-38b67f7c8e4d" providerId="ADAL" clId="{B3E2E795-66BA-474A-9928-5ABE0DE971BF}" dt="2025-12-27T06:32:47.948" v="516" actId="478"/>
          <ac:spMkLst>
            <pc:docMk/>
            <pc:sldMk cId="2089283389" sldId="2147471879"/>
            <ac:spMk id="31" creationId="{7C1A1E36-A173-5249-262E-A350F78D6385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33" creationId="{B4603E00-4E73-6FB2-1EA8-0D966E115F9D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34" creationId="{24825DF3-55BC-1963-6B3B-F4F7ADC4DD8B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35" creationId="{DCF58B64-60D8-6482-C3E3-C925626C51FF}"/>
          </ac:spMkLst>
        </pc:spChg>
        <pc:spChg chg="add 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48" creationId="{9184F013-9674-AEB2-99BF-DA2F07619515}"/>
          </ac:spMkLst>
        </pc:spChg>
        <pc:spChg chg="mod">
          <ac:chgData name="Ritish Jogi" userId="ac848e3c-0d10-4e2a-819d-38b67f7c8e4d" providerId="ADAL" clId="{B3E2E795-66BA-474A-9928-5ABE0DE971BF}" dt="2025-12-27T06:32:52.934" v="518" actId="571"/>
          <ac:spMkLst>
            <pc:docMk/>
            <pc:sldMk cId="2089283389" sldId="2147471879"/>
            <ac:spMk id="50" creationId="{E58A2EE8-959E-FBB6-9314-4B309C2B2037}"/>
          </ac:spMkLst>
        </pc:spChg>
        <pc:grpChg chg="add mod">
          <ac:chgData name="Ritish Jogi" userId="ac848e3c-0d10-4e2a-819d-38b67f7c8e4d" providerId="ADAL" clId="{B3E2E795-66BA-474A-9928-5ABE0DE971BF}" dt="2025-12-27T07:37:46.898" v="684" actId="207"/>
          <ac:grpSpMkLst>
            <pc:docMk/>
            <pc:sldMk cId="2089283389" sldId="2147471879"/>
            <ac:grpSpMk id="4" creationId="{5DB6C33A-1307-2C5D-B982-06B208D37FDB}"/>
          </ac:grpSpMkLst>
        </pc:grpChg>
        <pc:grpChg chg="del">
          <ac:chgData name="Ritish Jogi" userId="ac848e3c-0d10-4e2a-819d-38b67f7c8e4d" providerId="ADAL" clId="{B3E2E795-66BA-474A-9928-5ABE0DE971BF}" dt="2025-12-27T06:32:43.145" v="511" actId="478"/>
          <ac:grpSpMkLst>
            <pc:docMk/>
            <pc:sldMk cId="2089283389" sldId="2147471879"/>
            <ac:grpSpMk id="43" creationId="{09A3F0DB-B2A3-D711-3D5E-9E0E5EBD369A}"/>
          </ac:grpSpMkLst>
        </pc:grpChg>
        <pc:grpChg chg="mod">
          <ac:chgData name="Ritish Jogi" userId="ac848e3c-0d10-4e2a-819d-38b67f7c8e4d" providerId="ADAL" clId="{B3E2E795-66BA-474A-9928-5ABE0DE971BF}" dt="2025-12-27T06:34:05.147" v="531" actId="1076"/>
          <ac:grpSpMkLst>
            <pc:docMk/>
            <pc:sldMk cId="2089283389" sldId="2147471879"/>
            <ac:grpSpMk id="47" creationId="{B8DF3184-242C-6950-7209-1C9A25C28CD5}"/>
          </ac:grpSpMkLst>
        </pc:grpChg>
        <pc:picChg chg="mod">
          <ac:chgData name="Ritish Jogi" userId="ac848e3c-0d10-4e2a-819d-38b67f7c8e4d" providerId="ADAL" clId="{B3E2E795-66BA-474A-9928-5ABE0DE971BF}" dt="2025-12-27T07:38:00.617" v="688" actId="27349"/>
          <ac:picMkLst>
            <pc:docMk/>
            <pc:sldMk cId="2089283389" sldId="2147471879"/>
            <ac:picMk id="7" creationId="{16AD84B1-42DD-D66F-C358-989EA60018E7}"/>
          </ac:picMkLst>
        </pc:picChg>
        <pc:picChg chg="mod">
          <ac:chgData name="Ritish Jogi" userId="ac848e3c-0d10-4e2a-819d-38b67f7c8e4d" providerId="ADAL" clId="{B3E2E795-66BA-474A-9928-5ABE0DE971BF}" dt="2025-12-27T06:33:23.707" v="521" actId="27349"/>
          <ac:picMkLst>
            <pc:docMk/>
            <pc:sldMk cId="2089283389" sldId="2147471879"/>
            <ac:picMk id="42" creationId="{746A2CAD-183E-C6CD-D596-8C06D5CC28F9}"/>
          </ac:picMkLst>
        </pc:picChg>
      </pc:sldChg>
      <pc:sldChg chg="del">
        <pc:chgData name="Ritish Jogi" userId="ac848e3c-0d10-4e2a-819d-38b67f7c8e4d" providerId="ADAL" clId="{B3E2E795-66BA-474A-9928-5ABE0DE971BF}" dt="2025-12-27T06:01:04.917" v="141" actId="47"/>
        <pc:sldMkLst>
          <pc:docMk/>
          <pc:sldMk cId="3736580966" sldId="2147483578"/>
        </pc:sldMkLst>
      </pc:sldChg>
      <pc:sldChg chg="del">
        <pc:chgData name="Ritish Jogi" userId="ac848e3c-0d10-4e2a-819d-38b67f7c8e4d" providerId="ADAL" clId="{B3E2E795-66BA-474A-9928-5ABE0DE971BF}" dt="2025-12-27T06:03:32.937" v="155" actId="47"/>
        <pc:sldMkLst>
          <pc:docMk/>
          <pc:sldMk cId="734184904" sldId="2147483579"/>
        </pc:sldMkLst>
      </pc:sldChg>
      <pc:sldChg chg="del">
        <pc:chgData name="Ritish Jogi" userId="ac848e3c-0d10-4e2a-819d-38b67f7c8e4d" providerId="ADAL" clId="{B3E2E795-66BA-474A-9928-5ABE0DE971BF}" dt="2025-12-27T06:04:23.135" v="166" actId="47"/>
        <pc:sldMkLst>
          <pc:docMk/>
          <pc:sldMk cId="611048439" sldId="2147483581"/>
        </pc:sldMkLst>
      </pc:sldChg>
      <pc:sldChg chg="del">
        <pc:chgData name="Ritish Jogi" userId="ac848e3c-0d10-4e2a-819d-38b67f7c8e4d" providerId="ADAL" clId="{B3E2E795-66BA-474A-9928-5ABE0DE971BF}" dt="2025-12-27T06:04:23.675" v="167" actId="47"/>
        <pc:sldMkLst>
          <pc:docMk/>
          <pc:sldMk cId="1045131433" sldId="2147483582"/>
        </pc:sldMkLst>
      </pc:sldChg>
      <pc:sldChg chg="del">
        <pc:chgData name="Ritish Jogi" userId="ac848e3c-0d10-4e2a-819d-38b67f7c8e4d" providerId="ADAL" clId="{B3E2E795-66BA-474A-9928-5ABE0DE971BF}" dt="2025-12-27T06:04:24.118" v="168" actId="47"/>
        <pc:sldMkLst>
          <pc:docMk/>
          <pc:sldMk cId="1588264637" sldId="2147483583"/>
        </pc:sldMkLst>
      </pc:sldChg>
      <pc:sldChg chg="del">
        <pc:chgData name="Ritish Jogi" userId="ac848e3c-0d10-4e2a-819d-38b67f7c8e4d" providerId="ADAL" clId="{B3E2E795-66BA-474A-9928-5ABE0DE971BF}" dt="2025-12-27T06:04:24.673" v="169" actId="47"/>
        <pc:sldMkLst>
          <pc:docMk/>
          <pc:sldMk cId="1201037284" sldId="2147483584"/>
        </pc:sldMkLst>
      </pc:sldChg>
      <pc:sldChg chg="addSp delSp modSp mod">
        <pc:chgData name="Ritish Jogi" userId="ac848e3c-0d10-4e2a-819d-38b67f7c8e4d" providerId="ADAL" clId="{B3E2E795-66BA-474A-9928-5ABE0DE971BF}" dt="2025-12-27T07:18:26.821" v="546"/>
        <pc:sldMkLst>
          <pc:docMk/>
          <pc:sldMk cId="2374413996" sldId="2147483585"/>
        </pc:sldMkLst>
        <pc:spChg chg="del mod">
          <ac:chgData name="Ritish Jogi" userId="ac848e3c-0d10-4e2a-819d-38b67f7c8e4d" providerId="ADAL" clId="{B3E2E795-66BA-474A-9928-5ABE0DE971BF}" dt="2025-12-27T07:18:24.578" v="545" actId="478"/>
          <ac:spMkLst>
            <pc:docMk/>
            <pc:sldMk cId="2374413996" sldId="2147483585"/>
            <ac:spMk id="3" creationId="{852A3383-8355-9433-0918-9AAF0616DE92}"/>
          </ac:spMkLst>
        </pc:spChg>
        <pc:spChg chg="add mod">
          <ac:chgData name="Ritish Jogi" userId="ac848e3c-0d10-4e2a-819d-38b67f7c8e4d" providerId="ADAL" clId="{B3E2E795-66BA-474A-9928-5ABE0DE971BF}" dt="2025-12-27T07:18:26.821" v="546"/>
          <ac:spMkLst>
            <pc:docMk/>
            <pc:sldMk cId="2374413996" sldId="2147483585"/>
            <ac:spMk id="6" creationId="{B7B23AF3-5816-AAFA-6B28-020975D1A07D}"/>
          </ac:spMkLst>
        </pc:spChg>
        <pc:picChg chg="del">
          <ac:chgData name="Ritish Jogi" userId="ac848e3c-0d10-4e2a-819d-38b67f7c8e4d" providerId="ADAL" clId="{B3E2E795-66BA-474A-9928-5ABE0DE971BF}" dt="2025-12-27T06:34:16.653" v="532" actId="478"/>
          <ac:picMkLst>
            <pc:docMk/>
            <pc:sldMk cId="2374413996" sldId="2147483585"/>
            <ac:picMk id="4" creationId="{08262169-3A36-116B-A325-9E13A0745AD2}"/>
          </ac:picMkLst>
        </pc:picChg>
        <pc:picChg chg="add mod">
          <ac:chgData name="Ritish Jogi" userId="ac848e3c-0d10-4e2a-819d-38b67f7c8e4d" providerId="ADAL" clId="{B3E2E795-66BA-474A-9928-5ABE0DE971BF}" dt="2025-12-27T07:18:08.573" v="540" actId="27614"/>
          <ac:picMkLst>
            <pc:docMk/>
            <pc:sldMk cId="2374413996" sldId="2147483585"/>
            <ac:picMk id="5" creationId="{9BA9420A-ECFB-E55E-E26D-B8394BAB51CE}"/>
          </ac:picMkLst>
        </pc:picChg>
      </pc:sldChg>
      <pc:sldChg chg="delSp del mod">
        <pc:chgData name="Ritish Jogi" userId="ac848e3c-0d10-4e2a-819d-38b67f7c8e4d" providerId="ADAL" clId="{B3E2E795-66BA-474A-9928-5ABE0DE971BF}" dt="2025-12-27T06:34:23.207" v="535" actId="47"/>
        <pc:sldMkLst>
          <pc:docMk/>
          <pc:sldMk cId="3169339178" sldId="2147483586"/>
        </pc:sldMkLst>
        <pc:picChg chg="del">
          <ac:chgData name="Ritish Jogi" userId="ac848e3c-0d10-4e2a-819d-38b67f7c8e4d" providerId="ADAL" clId="{B3E2E795-66BA-474A-9928-5ABE0DE971BF}" dt="2025-12-27T06:34:19.230" v="533" actId="478"/>
          <ac:picMkLst>
            <pc:docMk/>
            <pc:sldMk cId="3169339178" sldId="2147483586"/>
            <ac:picMk id="4" creationId="{39233D42-B38A-227C-9691-4650582DB695}"/>
          </ac:picMkLst>
        </pc:picChg>
      </pc:sldChg>
      <pc:sldChg chg="del">
        <pc:chgData name="Ritish Jogi" userId="ac848e3c-0d10-4e2a-819d-38b67f7c8e4d" providerId="ADAL" clId="{B3E2E795-66BA-474A-9928-5ABE0DE971BF}" dt="2025-12-27T06:34:21.256" v="534" actId="47"/>
        <pc:sldMkLst>
          <pc:docMk/>
          <pc:sldMk cId="1596389449" sldId="2147483587"/>
        </pc:sldMkLst>
      </pc:sldChg>
      <pc:sldChg chg="addSp delSp modSp del mod">
        <pc:chgData name="Ritish Jogi" userId="ac848e3c-0d10-4e2a-819d-38b67f7c8e4d" providerId="ADAL" clId="{B3E2E795-66BA-474A-9928-5ABE0DE971BF}" dt="2025-12-27T06:04:14.655" v="165" actId="47"/>
        <pc:sldMkLst>
          <pc:docMk/>
          <pc:sldMk cId="3521749318" sldId="2147483588"/>
        </pc:sldMkLst>
        <pc:spChg chg="add del mod">
          <ac:chgData name="Ritish Jogi" userId="ac848e3c-0d10-4e2a-819d-38b67f7c8e4d" providerId="ADAL" clId="{B3E2E795-66BA-474A-9928-5ABE0DE971BF}" dt="2025-12-27T05:59:36.698" v="102" actId="478"/>
          <ac:spMkLst>
            <pc:docMk/>
            <pc:sldMk cId="3521749318" sldId="2147483588"/>
            <ac:spMk id="2" creationId="{5763DC3B-E9F3-C90B-D5E8-60501F3C8804}"/>
          </ac:spMkLst>
        </pc:spChg>
        <pc:spChg chg="mod">
          <ac:chgData name="Ritish Jogi" userId="ac848e3c-0d10-4e2a-819d-38b67f7c8e4d" providerId="ADAL" clId="{B3E2E795-66BA-474A-9928-5ABE0DE971BF}" dt="2025-12-27T06:03:29.059" v="154" actId="1076"/>
          <ac:spMkLst>
            <pc:docMk/>
            <pc:sldMk cId="3521749318" sldId="2147483588"/>
            <ac:spMk id="3" creationId="{E6D9DCE1-34DD-DF67-C9DD-0F49072ECB56}"/>
          </ac:spMkLst>
        </pc:spChg>
        <pc:spChg chg="del">
          <ac:chgData name="Ritish Jogi" userId="ac848e3c-0d10-4e2a-819d-38b67f7c8e4d" providerId="ADAL" clId="{B3E2E795-66BA-474A-9928-5ABE0DE971BF}" dt="2025-12-27T05:59:28.984" v="99" actId="478"/>
          <ac:spMkLst>
            <pc:docMk/>
            <pc:sldMk cId="3521749318" sldId="2147483588"/>
            <ac:spMk id="4" creationId="{AF6A50EE-4B91-95A6-0B61-AABF8D75CA26}"/>
          </ac:spMkLst>
        </pc:spChg>
        <pc:spChg chg="add del mod">
          <ac:chgData name="Ritish Jogi" userId="ac848e3c-0d10-4e2a-819d-38b67f7c8e4d" providerId="ADAL" clId="{B3E2E795-66BA-474A-9928-5ABE0DE971BF}" dt="2025-12-27T06:03:29.059" v="154" actId="1076"/>
          <ac:spMkLst>
            <pc:docMk/>
            <pc:sldMk cId="3521749318" sldId="2147483588"/>
            <ac:spMk id="6" creationId="{9E08368D-0575-E764-0F95-9EBD05A6DDE7}"/>
          </ac:spMkLst>
        </pc:spChg>
        <pc:spChg chg="add mod">
          <ac:chgData name="Ritish Jogi" userId="ac848e3c-0d10-4e2a-819d-38b67f7c8e4d" providerId="ADAL" clId="{B3E2E795-66BA-474A-9928-5ABE0DE971BF}" dt="2025-12-27T06:03:29.059" v="154" actId="1076"/>
          <ac:spMkLst>
            <pc:docMk/>
            <pc:sldMk cId="3521749318" sldId="2147483588"/>
            <ac:spMk id="7" creationId="{FABB319E-738D-5D61-5C70-62F2B3ECBD56}"/>
          </ac:spMkLst>
        </pc:spChg>
        <pc:spChg chg="add mod">
          <ac:chgData name="Ritish Jogi" userId="ac848e3c-0d10-4e2a-819d-38b67f7c8e4d" providerId="ADAL" clId="{B3E2E795-66BA-474A-9928-5ABE0DE971BF}" dt="2025-12-27T06:03:29.059" v="154" actId="1076"/>
          <ac:spMkLst>
            <pc:docMk/>
            <pc:sldMk cId="3521749318" sldId="2147483588"/>
            <ac:spMk id="8" creationId="{68FC2012-070D-A588-F55C-39F10BAC7BD8}"/>
          </ac:spMkLst>
        </pc:spChg>
      </pc:sldChg>
      <pc:sldChg chg="addSp delSp modSp new add del mod">
        <pc:chgData name="Ritish Jogi" userId="ac848e3c-0d10-4e2a-819d-38b67f7c8e4d" providerId="ADAL" clId="{B3E2E795-66BA-474A-9928-5ABE0DE971BF}" dt="2025-12-27T05:56:15.511" v="63" actId="47"/>
        <pc:sldMkLst>
          <pc:docMk/>
          <pc:sldMk cId="3706591187" sldId="2147483590"/>
        </pc:sldMkLst>
        <pc:spChg chg="mod">
          <ac:chgData name="Ritish Jogi" userId="ac848e3c-0d10-4e2a-819d-38b67f7c8e4d" providerId="ADAL" clId="{B3E2E795-66BA-474A-9928-5ABE0DE971BF}" dt="2025-12-27T05:48:21.760" v="9" actId="20577"/>
          <ac:spMkLst>
            <pc:docMk/>
            <pc:sldMk cId="3706591187" sldId="2147483590"/>
            <ac:spMk id="2" creationId="{FED27315-7877-DA18-7E15-C4C2810CD0A6}"/>
          </ac:spMkLst>
        </pc:spChg>
        <pc:spChg chg="mod">
          <ac:chgData name="Ritish Jogi" userId="ac848e3c-0d10-4e2a-819d-38b67f7c8e4d" providerId="ADAL" clId="{B3E2E795-66BA-474A-9928-5ABE0DE971BF}" dt="2025-12-27T05:50:53.951" v="20" actId="6549"/>
          <ac:spMkLst>
            <pc:docMk/>
            <pc:sldMk cId="3706591187" sldId="2147483590"/>
            <ac:spMk id="3" creationId="{1CFE8361-EABF-FA75-5F65-DDB47D4245DC}"/>
          </ac:spMkLst>
        </pc:spChg>
        <pc:spChg chg="del">
          <ac:chgData name="Ritish Jogi" userId="ac848e3c-0d10-4e2a-819d-38b67f7c8e4d" providerId="ADAL" clId="{B3E2E795-66BA-474A-9928-5ABE0DE971BF}" dt="2025-12-27T05:54:30.872" v="37" actId="931"/>
          <ac:spMkLst>
            <pc:docMk/>
            <pc:sldMk cId="3706591187" sldId="2147483590"/>
            <ac:spMk id="4" creationId="{E569787A-C344-F941-CB2C-64416B6FF395}"/>
          </ac:spMkLst>
        </pc:spChg>
        <pc:picChg chg="add mod">
          <ac:chgData name="Ritish Jogi" userId="ac848e3c-0d10-4e2a-819d-38b67f7c8e4d" providerId="ADAL" clId="{B3E2E795-66BA-474A-9928-5ABE0DE971BF}" dt="2025-12-27T05:54:37.168" v="38" actId="27614"/>
          <ac:picMkLst>
            <pc:docMk/>
            <pc:sldMk cId="3706591187" sldId="2147483590"/>
            <ac:picMk id="6" creationId="{77A1CABD-73AA-BA38-6917-3A9EA52755C5}"/>
          </ac:picMkLst>
        </pc:picChg>
      </pc:sldChg>
      <pc:sldChg chg="modSp new mod">
        <pc:chgData name="Ritish Jogi" userId="ac848e3c-0d10-4e2a-819d-38b67f7c8e4d" providerId="ADAL" clId="{B3E2E795-66BA-474A-9928-5ABE0DE971BF}" dt="2025-12-27T07:46:18.209" v="841" actId="113"/>
        <pc:sldMkLst>
          <pc:docMk/>
          <pc:sldMk cId="1707501285" sldId="2147483591"/>
        </pc:sldMkLst>
        <pc:spChg chg="mod">
          <ac:chgData name="Ritish Jogi" userId="ac848e3c-0d10-4e2a-819d-38b67f7c8e4d" providerId="ADAL" clId="{B3E2E795-66BA-474A-9928-5ABE0DE971BF}" dt="2025-12-27T05:51:27.981" v="36" actId="113"/>
          <ac:spMkLst>
            <pc:docMk/>
            <pc:sldMk cId="1707501285" sldId="2147483591"/>
            <ac:spMk id="2" creationId="{14C6E44E-933B-95F2-1BF2-B8DCE595A39A}"/>
          </ac:spMkLst>
        </pc:spChg>
        <pc:spChg chg="mod">
          <ac:chgData name="Ritish Jogi" userId="ac848e3c-0d10-4e2a-819d-38b67f7c8e4d" providerId="ADAL" clId="{B3E2E795-66BA-474A-9928-5ABE0DE971BF}" dt="2025-12-27T07:46:18.209" v="841" actId="113"/>
          <ac:spMkLst>
            <pc:docMk/>
            <pc:sldMk cId="1707501285" sldId="2147483591"/>
            <ac:spMk id="3" creationId="{9901AF14-4EBC-2699-CDB6-E539E07FBDEF}"/>
          </ac:spMkLst>
        </pc:spChg>
      </pc:sldChg>
      <pc:sldChg chg="addSp delSp modSp new del mod">
        <pc:chgData name="Ritish Jogi" userId="ac848e3c-0d10-4e2a-819d-38b67f7c8e4d" providerId="ADAL" clId="{B3E2E795-66BA-474A-9928-5ABE0DE971BF}" dt="2025-12-27T05:56:55.483" v="72" actId="47"/>
        <pc:sldMkLst>
          <pc:docMk/>
          <pc:sldMk cId="3723866976" sldId="2147483592"/>
        </pc:sldMkLst>
        <pc:spChg chg="del">
          <ac:chgData name="Ritish Jogi" userId="ac848e3c-0d10-4e2a-819d-38b67f7c8e4d" providerId="ADAL" clId="{B3E2E795-66BA-474A-9928-5ABE0DE971BF}" dt="2025-12-27T05:55:03.702" v="42" actId="478"/>
          <ac:spMkLst>
            <pc:docMk/>
            <pc:sldMk cId="3723866976" sldId="2147483592"/>
            <ac:spMk id="2" creationId="{C3B0E3BD-D663-F0A2-22D8-2A834DB2CFD1}"/>
          </ac:spMkLst>
        </pc:spChg>
        <pc:spChg chg="del">
          <ac:chgData name="Ritish Jogi" userId="ac848e3c-0d10-4e2a-819d-38b67f7c8e4d" providerId="ADAL" clId="{B3E2E795-66BA-474A-9928-5ABE0DE971BF}" dt="2025-12-27T05:55:06.165" v="43" actId="478"/>
          <ac:spMkLst>
            <pc:docMk/>
            <pc:sldMk cId="3723866976" sldId="2147483592"/>
            <ac:spMk id="3" creationId="{D59C4889-3511-7A71-0171-B9D0A91BFAF6}"/>
          </ac:spMkLst>
        </pc:spChg>
        <pc:spChg chg="del">
          <ac:chgData name="Ritish Jogi" userId="ac848e3c-0d10-4e2a-819d-38b67f7c8e4d" providerId="ADAL" clId="{B3E2E795-66BA-474A-9928-5ABE0DE971BF}" dt="2025-12-27T05:54:44.721" v="40" actId="931"/>
          <ac:spMkLst>
            <pc:docMk/>
            <pc:sldMk cId="3723866976" sldId="2147483592"/>
            <ac:spMk id="4" creationId="{ECB58B9A-49AE-0698-2ED0-8A7DF333B58D}"/>
          </ac:spMkLst>
        </pc:spChg>
        <pc:spChg chg="add mod">
          <ac:chgData name="Ritish Jogi" userId="ac848e3c-0d10-4e2a-819d-38b67f7c8e4d" providerId="ADAL" clId="{B3E2E795-66BA-474A-9928-5ABE0DE971BF}" dt="2025-12-27T05:55:58.890" v="57" actId="14100"/>
          <ac:spMkLst>
            <pc:docMk/>
            <pc:sldMk cId="3723866976" sldId="2147483592"/>
            <ac:spMk id="7" creationId="{84673469-7199-43F7-6C95-6DA537DD183F}"/>
          </ac:spMkLst>
        </pc:spChg>
        <pc:spChg chg="add mod">
          <ac:chgData name="Ritish Jogi" userId="ac848e3c-0d10-4e2a-819d-38b67f7c8e4d" providerId="ADAL" clId="{B3E2E795-66BA-474A-9928-5ABE0DE971BF}" dt="2025-12-27T05:56:11.579" v="62" actId="403"/>
          <ac:spMkLst>
            <pc:docMk/>
            <pc:sldMk cId="3723866976" sldId="2147483592"/>
            <ac:spMk id="8" creationId="{0FCB3789-62FF-F056-77B3-E79390D63D50}"/>
          </ac:spMkLst>
        </pc:spChg>
        <pc:picChg chg="add mod">
          <ac:chgData name="Ritish Jogi" userId="ac848e3c-0d10-4e2a-819d-38b67f7c8e4d" providerId="ADAL" clId="{B3E2E795-66BA-474A-9928-5ABE0DE971BF}" dt="2025-12-27T05:54:49.311" v="41" actId="27614"/>
          <ac:picMkLst>
            <pc:docMk/>
            <pc:sldMk cId="3723866976" sldId="2147483592"/>
            <ac:picMk id="6" creationId="{10B0970B-6605-29EF-9B6C-03A71F268A13}"/>
          </ac:picMkLst>
        </pc:picChg>
      </pc:sldChg>
      <pc:sldChg chg="addSp delSp modSp new mod">
        <pc:chgData name="Ritish Jogi" userId="ac848e3c-0d10-4e2a-819d-38b67f7c8e4d" providerId="ADAL" clId="{B3E2E795-66BA-474A-9928-5ABE0DE971BF}" dt="2025-12-27T07:46:52.571" v="875" actId="1035"/>
        <pc:sldMkLst>
          <pc:docMk/>
          <pc:sldMk cId="504957655" sldId="2147483593"/>
        </pc:sldMkLst>
        <pc:spChg chg="del">
          <ac:chgData name="Ritish Jogi" userId="ac848e3c-0d10-4e2a-819d-38b67f7c8e4d" providerId="ADAL" clId="{B3E2E795-66BA-474A-9928-5ABE0DE971BF}" dt="2025-12-27T05:56:51.395" v="70" actId="478"/>
          <ac:spMkLst>
            <pc:docMk/>
            <pc:sldMk cId="504957655" sldId="2147483593"/>
            <ac:spMk id="2" creationId="{9B7C20D2-EC77-6213-B727-C47629F5C29E}"/>
          </ac:spMkLst>
        </pc:spChg>
        <pc:spChg chg="del">
          <ac:chgData name="Ritish Jogi" userId="ac848e3c-0d10-4e2a-819d-38b67f7c8e4d" providerId="ADAL" clId="{B3E2E795-66BA-474A-9928-5ABE0DE971BF}" dt="2025-12-27T05:56:49.891" v="69" actId="478"/>
          <ac:spMkLst>
            <pc:docMk/>
            <pc:sldMk cId="504957655" sldId="2147483593"/>
            <ac:spMk id="3" creationId="{A484A768-B5BA-1B6C-0676-D76536544DF5}"/>
          </ac:spMkLst>
        </pc:spChg>
        <pc:spChg chg="del">
          <ac:chgData name="Ritish Jogi" userId="ac848e3c-0d10-4e2a-819d-38b67f7c8e4d" providerId="ADAL" clId="{B3E2E795-66BA-474A-9928-5ABE0DE971BF}" dt="2025-12-27T05:56:30.814" v="65" actId="931"/>
          <ac:spMkLst>
            <pc:docMk/>
            <pc:sldMk cId="504957655" sldId="2147483593"/>
            <ac:spMk id="4" creationId="{E2C39695-6B7E-CF99-C324-7E6E0FF201BC}"/>
          </ac:spMkLst>
        </pc:spChg>
        <pc:spChg chg="add mod">
          <ac:chgData name="Ritish Jogi" userId="ac848e3c-0d10-4e2a-819d-38b67f7c8e4d" providerId="ADAL" clId="{B3E2E795-66BA-474A-9928-5ABE0DE971BF}" dt="2025-12-27T05:56:47.829" v="68"/>
          <ac:spMkLst>
            <pc:docMk/>
            <pc:sldMk cId="504957655" sldId="2147483593"/>
            <ac:spMk id="7" creationId="{BD678728-32A7-848A-D1DB-2C3CEB66EA10}"/>
          </ac:spMkLst>
        </pc:spChg>
        <pc:spChg chg="add mod">
          <ac:chgData name="Ritish Jogi" userId="ac848e3c-0d10-4e2a-819d-38b67f7c8e4d" providerId="ADAL" clId="{B3E2E795-66BA-474A-9928-5ABE0DE971BF}" dt="2025-12-27T05:56:47.829" v="68"/>
          <ac:spMkLst>
            <pc:docMk/>
            <pc:sldMk cId="504957655" sldId="2147483593"/>
            <ac:spMk id="8" creationId="{F8BAD0E1-956D-7FC2-6507-9D8E02FBC2D8}"/>
          </ac:spMkLst>
        </pc:spChg>
        <pc:spChg chg="add mod">
          <ac:chgData name="Ritish Jogi" userId="ac848e3c-0d10-4e2a-819d-38b67f7c8e4d" providerId="ADAL" clId="{B3E2E795-66BA-474A-9928-5ABE0DE971BF}" dt="2025-12-27T07:46:52.571" v="875" actId="1035"/>
          <ac:spMkLst>
            <pc:docMk/>
            <pc:sldMk cId="504957655" sldId="2147483593"/>
            <ac:spMk id="9" creationId="{75AB9B74-8F0A-6ECB-F67E-6E3231F8B8E8}"/>
          </ac:spMkLst>
        </pc:spChg>
        <pc:spChg chg="add mod">
          <ac:chgData name="Ritish Jogi" userId="ac848e3c-0d10-4e2a-819d-38b67f7c8e4d" providerId="ADAL" clId="{B3E2E795-66BA-474A-9928-5ABE0DE971BF}" dt="2025-12-27T07:46:52.571" v="875" actId="1035"/>
          <ac:spMkLst>
            <pc:docMk/>
            <pc:sldMk cId="504957655" sldId="2147483593"/>
            <ac:spMk id="10" creationId="{BCE4C87E-3155-26B7-58E7-7854E854295E}"/>
          </ac:spMkLst>
        </pc:spChg>
        <pc:picChg chg="add mod">
          <ac:chgData name="Ritish Jogi" userId="ac848e3c-0d10-4e2a-819d-38b67f7c8e4d" providerId="ADAL" clId="{B3E2E795-66BA-474A-9928-5ABE0DE971BF}" dt="2025-12-27T05:56:35.810" v="66" actId="27614"/>
          <ac:picMkLst>
            <pc:docMk/>
            <pc:sldMk cId="504957655" sldId="2147483593"/>
            <ac:picMk id="6" creationId="{6E8DDFC9-C62D-262B-4B39-8A543918D80E}"/>
          </ac:picMkLst>
        </pc:picChg>
      </pc:sldChg>
      <pc:sldChg chg="new del">
        <pc:chgData name="Ritish Jogi" userId="ac848e3c-0d10-4e2a-819d-38b67f7c8e4d" providerId="ADAL" clId="{B3E2E795-66BA-474A-9928-5ABE0DE971BF}" dt="2025-12-27T06:01:13.464" v="143" actId="47"/>
        <pc:sldMkLst>
          <pc:docMk/>
          <pc:sldMk cId="252656301" sldId="2147483594"/>
        </pc:sldMkLst>
      </pc:sldChg>
      <pc:sldChg chg="addSp delSp modSp new mod">
        <pc:chgData name="Ritish Jogi" userId="ac848e3c-0d10-4e2a-819d-38b67f7c8e4d" providerId="ADAL" clId="{B3E2E795-66BA-474A-9928-5ABE0DE971BF}" dt="2025-12-27T06:04:10.449" v="164" actId="207"/>
        <pc:sldMkLst>
          <pc:docMk/>
          <pc:sldMk cId="657799684" sldId="2147483594"/>
        </pc:sldMkLst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2" creationId="{05FDA7DF-7299-D19E-8390-75DCE9C5D5A8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3" creationId="{E02C5A88-2809-E5C2-6EEE-C37DE33F3501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4" creationId="{16EDF34B-672A-BE20-E287-A3786B66362A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5" creationId="{73882E0E-B98B-A986-ACE4-EB75529573A0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6" creationId="{865F32AA-950C-B167-EF47-0CCA78969045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7" creationId="{A6CCEACE-1BAF-DB68-690A-94D388CAC459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8" creationId="{F7F59077-542F-DE87-FB9B-2FE5CDEC61C0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9" creationId="{31044E0A-2D24-7B27-3002-078838A1A603}"/>
          </ac:spMkLst>
        </pc:spChg>
        <pc:spChg chg="del">
          <ac:chgData name="Ritish Jogi" userId="ac848e3c-0d10-4e2a-819d-38b67f7c8e4d" providerId="ADAL" clId="{B3E2E795-66BA-474A-9928-5ABE0DE971BF}" dt="2025-12-27T06:04:03.024" v="161" actId="478"/>
          <ac:spMkLst>
            <pc:docMk/>
            <pc:sldMk cId="657799684" sldId="2147483594"/>
            <ac:spMk id="10" creationId="{7F41BC3F-0BB2-8FD2-035E-A71259E2BA6D}"/>
          </ac:spMkLst>
        </pc:spChg>
        <pc:spChg chg="add mod">
          <ac:chgData name="Ritish Jogi" userId="ac848e3c-0d10-4e2a-819d-38b67f7c8e4d" providerId="ADAL" clId="{B3E2E795-66BA-474A-9928-5ABE0DE971BF}" dt="2025-12-27T06:03:51.142" v="160"/>
          <ac:spMkLst>
            <pc:docMk/>
            <pc:sldMk cId="657799684" sldId="2147483594"/>
            <ac:spMk id="11" creationId="{325A667D-CAA2-8B23-C8ED-6A3355CED650}"/>
          </ac:spMkLst>
        </pc:spChg>
        <pc:spChg chg="add mod">
          <ac:chgData name="Ritish Jogi" userId="ac848e3c-0d10-4e2a-819d-38b67f7c8e4d" providerId="ADAL" clId="{B3E2E795-66BA-474A-9928-5ABE0DE971BF}" dt="2025-12-27T06:03:49.844" v="157"/>
          <ac:spMkLst>
            <pc:docMk/>
            <pc:sldMk cId="657799684" sldId="2147483594"/>
            <ac:spMk id="12" creationId="{A78025EE-BE25-A198-4AAF-87F8615C09EE}"/>
          </ac:spMkLst>
        </pc:spChg>
        <pc:spChg chg="add mod">
          <ac:chgData name="Ritish Jogi" userId="ac848e3c-0d10-4e2a-819d-38b67f7c8e4d" providerId="ADAL" clId="{B3E2E795-66BA-474A-9928-5ABE0DE971BF}" dt="2025-12-27T06:03:49.844" v="157"/>
          <ac:spMkLst>
            <pc:docMk/>
            <pc:sldMk cId="657799684" sldId="2147483594"/>
            <ac:spMk id="13" creationId="{6AA8C638-A3B5-F301-8019-A4B0E645301A}"/>
          </ac:spMkLst>
        </pc:spChg>
        <pc:spChg chg="add mod">
          <ac:chgData name="Ritish Jogi" userId="ac848e3c-0d10-4e2a-819d-38b67f7c8e4d" providerId="ADAL" clId="{B3E2E795-66BA-474A-9928-5ABE0DE971BF}" dt="2025-12-27T06:03:49.844" v="157"/>
          <ac:spMkLst>
            <pc:docMk/>
            <pc:sldMk cId="657799684" sldId="2147483594"/>
            <ac:spMk id="14" creationId="{72EA9EAB-3573-EA15-B675-358BF185CBD7}"/>
          </ac:spMkLst>
        </pc:spChg>
        <pc:spChg chg="add mod">
          <ac:chgData name="Ritish Jogi" userId="ac848e3c-0d10-4e2a-819d-38b67f7c8e4d" providerId="ADAL" clId="{B3E2E795-66BA-474A-9928-5ABE0DE971BF}" dt="2025-12-27T06:04:10.449" v="164" actId="207"/>
          <ac:spMkLst>
            <pc:docMk/>
            <pc:sldMk cId="657799684" sldId="2147483594"/>
            <ac:spMk id="15" creationId="{77AF956D-AEAD-B8FA-FBB8-D7937544F4CF}"/>
          </ac:spMkLst>
        </pc:spChg>
        <pc:spChg chg="add mod">
          <ac:chgData name="Ritish Jogi" userId="ac848e3c-0d10-4e2a-819d-38b67f7c8e4d" providerId="ADAL" clId="{B3E2E795-66BA-474A-9928-5ABE0DE971BF}" dt="2025-12-27T06:04:10.449" v="164" actId="207"/>
          <ac:spMkLst>
            <pc:docMk/>
            <pc:sldMk cId="657799684" sldId="2147483594"/>
            <ac:spMk id="16" creationId="{F589A4EB-AB06-B9DF-72C7-EFD3AA5934B9}"/>
          </ac:spMkLst>
        </pc:spChg>
        <pc:spChg chg="add mod">
          <ac:chgData name="Ritish Jogi" userId="ac848e3c-0d10-4e2a-819d-38b67f7c8e4d" providerId="ADAL" clId="{B3E2E795-66BA-474A-9928-5ABE0DE971BF}" dt="2025-12-27T06:04:10.449" v="164" actId="207"/>
          <ac:spMkLst>
            <pc:docMk/>
            <pc:sldMk cId="657799684" sldId="2147483594"/>
            <ac:spMk id="17" creationId="{DBB04DC2-C43C-F50A-9363-9D7B072D3BE6}"/>
          </ac:spMkLst>
        </pc:spChg>
        <pc:spChg chg="add mod">
          <ac:chgData name="Ritish Jogi" userId="ac848e3c-0d10-4e2a-819d-38b67f7c8e4d" providerId="ADAL" clId="{B3E2E795-66BA-474A-9928-5ABE0DE971BF}" dt="2025-12-27T06:04:10.449" v="164" actId="207"/>
          <ac:spMkLst>
            <pc:docMk/>
            <pc:sldMk cId="657799684" sldId="2147483594"/>
            <ac:spMk id="18" creationId="{BF59598C-F5DE-8C4B-3D1B-8D47DA52C5DF}"/>
          </ac:spMkLst>
        </pc:spChg>
      </pc:sldChg>
      <pc:sldChg chg="addSp delSp modSp new del mod">
        <pc:chgData name="Ritish Jogi" userId="ac848e3c-0d10-4e2a-819d-38b67f7c8e4d" providerId="ADAL" clId="{B3E2E795-66BA-474A-9928-5ABE0DE971BF}" dt="2025-12-27T06:02:25.736" v="153" actId="47"/>
        <pc:sldMkLst>
          <pc:docMk/>
          <pc:sldMk cId="2375310817" sldId="2147483594"/>
        </pc:sldMkLst>
        <pc:spChg chg="del">
          <ac:chgData name="Ritish Jogi" userId="ac848e3c-0d10-4e2a-819d-38b67f7c8e4d" providerId="ADAL" clId="{B3E2E795-66BA-474A-9928-5ABE0DE971BF}" dt="2025-12-27T06:02:16.870" v="151" actId="478"/>
          <ac:spMkLst>
            <pc:docMk/>
            <pc:sldMk cId="2375310817" sldId="2147483594"/>
            <ac:spMk id="2" creationId="{E7E66654-B2B5-CD15-2130-7251508E8D1C}"/>
          </ac:spMkLst>
        </pc:spChg>
        <pc:spChg chg="add mod">
          <ac:chgData name="Ritish Jogi" userId="ac848e3c-0d10-4e2a-819d-38b67f7c8e4d" providerId="ADAL" clId="{B3E2E795-66BA-474A-9928-5ABE0DE971BF}" dt="2025-12-27T06:02:15.015" v="150"/>
          <ac:spMkLst>
            <pc:docMk/>
            <pc:sldMk cId="2375310817" sldId="2147483594"/>
            <ac:spMk id="3" creationId="{AAE497BE-938E-1973-5E51-6C0BB34E711A}"/>
          </ac:spMkLst>
        </pc:spChg>
        <pc:spChg chg="add mod">
          <ac:chgData name="Ritish Jogi" userId="ac848e3c-0d10-4e2a-819d-38b67f7c8e4d" providerId="ADAL" clId="{B3E2E795-66BA-474A-9928-5ABE0DE971BF}" dt="2025-12-27T06:02:13.097" v="149"/>
          <ac:spMkLst>
            <pc:docMk/>
            <pc:sldMk cId="2375310817" sldId="2147483594"/>
            <ac:spMk id="4" creationId="{897373CF-C354-4AF3-4DB2-795A5E916BA2}"/>
          </ac:spMkLst>
        </pc:spChg>
        <pc:spChg chg="add mod">
          <ac:chgData name="Ritish Jogi" userId="ac848e3c-0d10-4e2a-819d-38b67f7c8e4d" providerId="ADAL" clId="{B3E2E795-66BA-474A-9928-5ABE0DE971BF}" dt="2025-12-27T06:02:13.097" v="149"/>
          <ac:spMkLst>
            <pc:docMk/>
            <pc:sldMk cId="2375310817" sldId="2147483594"/>
            <ac:spMk id="5" creationId="{65857BC7-3333-B49E-37AE-40F7A9B23497}"/>
          </ac:spMkLst>
        </pc:spChg>
        <pc:spChg chg="add mod">
          <ac:chgData name="Ritish Jogi" userId="ac848e3c-0d10-4e2a-819d-38b67f7c8e4d" providerId="ADAL" clId="{B3E2E795-66BA-474A-9928-5ABE0DE971BF}" dt="2025-12-27T06:02:13.097" v="149"/>
          <ac:spMkLst>
            <pc:docMk/>
            <pc:sldMk cId="2375310817" sldId="2147483594"/>
            <ac:spMk id="6" creationId="{97F112BA-F611-9D12-66B4-B962551D931D}"/>
          </ac:spMkLst>
        </pc:spChg>
        <pc:spChg chg="add mod">
          <ac:chgData name="Ritish Jogi" userId="ac848e3c-0d10-4e2a-819d-38b67f7c8e4d" providerId="ADAL" clId="{B3E2E795-66BA-474A-9928-5ABE0DE971BF}" dt="2025-12-27T06:02:17.555" v="152"/>
          <ac:spMkLst>
            <pc:docMk/>
            <pc:sldMk cId="2375310817" sldId="2147483594"/>
            <ac:spMk id="7" creationId="{DF078382-3544-DD91-7F34-B4B695C79B0C}"/>
          </ac:spMkLst>
        </pc:spChg>
        <pc:spChg chg="add mod">
          <ac:chgData name="Ritish Jogi" userId="ac848e3c-0d10-4e2a-819d-38b67f7c8e4d" providerId="ADAL" clId="{B3E2E795-66BA-474A-9928-5ABE0DE971BF}" dt="2025-12-27T06:02:17.555" v="152"/>
          <ac:spMkLst>
            <pc:docMk/>
            <pc:sldMk cId="2375310817" sldId="2147483594"/>
            <ac:spMk id="8" creationId="{17A9E07B-F4F6-8197-3280-9D7DCD426974}"/>
          </ac:spMkLst>
        </pc:spChg>
        <pc:spChg chg="add mod">
          <ac:chgData name="Ritish Jogi" userId="ac848e3c-0d10-4e2a-819d-38b67f7c8e4d" providerId="ADAL" clId="{B3E2E795-66BA-474A-9928-5ABE0DE971BF}" dt="2025-12-27T06:02:17.555" v="152"/>
          <ac:spMkLst>
            <pc:docMk/>
            <pc:sldMk cId="2375310817" sldId="2147483594"/>
            <ac:spMk id="9" creationId="{592F448E-AE30-3BCC-93F7-14DA03266EB6}"/>
          </ac:spMkLst>
        </pc:spChg>
        <pc:spChg chg="add mod">
          <ac:chgData name="Ritish Jogi" userId="ac848e3c-0d10-4e2a-819d-38b67f7c8e4d" providerId="ADAL" clId="{B3E2E795-66BA-474A-9928-5ABE0DE971BF}" dt="2025-12-27T06:02:17.555" v="152"/>
          <ac:spMkLst>
            <pc:docMk/>
            <pc:sldMk cId="2375310817" sldId="2147483594"/>
            <ac:spMk id="10" creationId="{DE7373B6-E541-9B84-511B-C871E69820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05CA2-E94F-46A2-87A5-0743AC426A02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ADF34-3B96-4FE5-B7D0-4DBFAD238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05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F30E-5809-31B0-0932-10A12A7A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A10FD-6E21-5D1E-7464-83B878BF7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E8852-1B6A-1059-4C57-FB89749D0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5FA15-81FA-A39D-A1FD-A371C6D67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893C4-2C6B-48FC-982F-61750EB80E2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45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2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2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1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3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9824B4D0-3F04-527C-43B1-68125C8FEC97}"/>
              </a:ext>
            </a:extLst>
          </p:cNvPr>
          <p:cNvSpPr/>
          <p:nvPr userDrawn="1"/>
        </p:nvSpPr>
        <p:spPr>
          <a:xfrm>
            <a:off x="1" y="-2871"/>
            <a:ext cx="5705115" cy="6860871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4F3F0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813871-4B64-2E2B-1726-57D9E85038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2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DDC5D70-8B52-7642-4FF8-A49BF00C7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759" r="85778" b="22482"/>
          <a:stretch>
            <a:fillRect/>
          </a:stretch>
        </p:blipFill>
        <p:spPr>
          <a:xfrm>
            <a:off x="-1712916" y="1875410"/>
            <a:ext cx="1116568" cy="3475849"/>
          </a:xfrm>
          <a:custGeom>
            <a:avLst/>
            <a:gdLst>
              <a:gd name="connsiteX0" fmla="*/ 0 w 1116568"/>
              <a:gd name="connsiteY0" fmla="*/ 0 h 3475849"/>
              <a:gd name="connsiteX1" fmla="*/ 1116568 w 1116568"/>
              <a:gd name="connsiteY1" fmla="*/ 0 h 3475849"/>
              <a:gd name="connsiteX2" fmla="*/ 1116568 w 1116568"/>
              <a:gd name="connsiteY2" fmla="*/ 3475849 h 3475849"/>
              <a:gd name="connsiteX3" fmla="*/ 0 w 1116568"/>
              <a:gd name="connsiteY3" fmla="*/ 3475849 h 3475849"/>
              <a:gd name="connsiteX4" fmla="*/ 0 w 1116568"/>
              <a:gd name="connsiteY4" fmla="*/ 0 h 347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68" h="3475849">
                <a:moveTo>
                  <a:pt x="0" y="0"/>
                </a:moveTo>
                <a:lnTo>
                  <a:pt x="1116568" y="0"/>
                </a:lnTo>
                <a:lnTo>
                  <a:pt x="1116568" y="3475849"/>
                </a:lnTo>
                <a:lnTo>
                  <a:pt x="0" y="347584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5A8390-3C53-AD0A-5BF0-0037A2F28F61}"/>
              </a:ext>
            </a:extLst>
          </p:cNvPr>
          <p:cNvSpPr/>
          <p:nvPr userDrawn="1"/>
        </p:nvSpPr>
        <p:spPr>
          <a:xfrm>
            <a:off x="804133" y="5972430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bg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F0CC83D-63AE-2502-5128-2F717942A2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3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FE1526-E410-439E-E218-F6B43F9975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5" y="4069627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F8A4B0EB-F0B3-9B89-8AE7-CC98DCEE6A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09340" y="-2871"/>
            <a:ext cx="9782660" cy="6859589"/>
          </a:xfrm>
          <a:custGeom>
            <a:avLst/>
            <a:gdLst>
              <a:gd name="connsiteX0" fmla="*/ 0 w 9782660"/>
              <a:gd name="connsiteY0" fmla="*/ 0 h 6857999"/>
              <a:gd name="connsiteX1" fmla="*/ 9782660 w 9782660"/>
              <a:gd name="connsiteY1" fmla="*/ 0 h 6857999"/>
              <a:gd name="connsiteX2" fmla="*/ 9782660 w 9782660"/>
              <a:gd name="connsiteY2" fmla="*/ 6857999 h 6857999"/>
              <a:gd name="connsiteX3" fmla="*/ 64384 w 9782660"/>
              <a:gd name="connsiteY3" fmla="*/ 6857999 h 6857999"/>
              <a:gd name="connsiteX4" fmla="*/ 359179 w 9782660"/>
              <a:gd name="connsiteY4" fmla="*/ 6789863 h 6857999"/>
              <a:gd name="connsiteX5" fmla="*/ 1295213 w 9782660"/>
              <a:gd name="connsiteY5" fmla="*/ 6495985 h 6857999"/>
              <a:gd name="connsiteX6" fmla="*/ 2706075 w 9782660"/>
              <a:gd name="connsiteY6" fmla="*/ 5695317 h 6857999"/>
              <a:gd name="connsiteX7" fmla="*/ 3295775 w 9782660"/>
              <a:gd name="connsiteY7" fmla="*/ 4544507 h 6857999"/>
              <a:gd name="connsiteX8" fmla="*/ 3295775 w 9782660"/>
              <a:gd name="connsiteY8" fmla="*/ 4540796 h 6857999"/>
              <a:gd name="connsiteX9" fmla="*/ 3245287 w 9782660"/>
              <a:gd name="connsiteY9" fmla="*/ 2312657 h 6857999"/>
              <a:gd name="connsiteX10" fmla="*/ 3245287 w 9782660"/>
              <a:gd name="connsiteY10" fmla="*/ 2312286 h 6857999"/>
              <a:gd name="connsiteX11" fmla="*/ 2655588 w 9782660"/>
              <a:gd name="connsiteY11" fmla="*/ 1166115 h 6857999"/>
              <a:gd name="connsiteX12" fmla="*/ 1244726 w 9782660"/>
              <a:gd name="connsiteY12" fmla="*/ 365447 h 6857999"/>
              <a:gd name="connsiteX13" fmla="*/ 308692 w 9782660"/>
              <a:gd name="connsiteY13" fmla="*/ 7140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82660" h="6857999">
                <a:moveTo>
                  <a:pt x="0" y="0"/>
                </a:moveTo>
                <a:lnTo>
                  <a:pt x="9782660" y="0"/>
                </a:lnTo>
                <a:lnTo>
                  <a:pt x="9782660" y="6857999"/>
                </a:lnTo>
                <a:lnTo>
                  <a:pt x="64384" y="6857999"/>
                </a:lnTo>
                <a:lnTo>
                  <a:pt x="359179" y="6789863"/>
                </a:lnTo>
                <a:cubicBezTo>
                  <a:pt x="694377" y="6703701"/>
                  <a:pt x="1007788" y="6605276"/>
                  <a:pt x="1295213" y="6495985"/>
                </a:cubicBezTo>
                <a:cubicBezTo>
                  <a:pt x="1868950" y="6277772"/>
                  <a:pt x="2356191" y="6009831"/>
                  <a:pt x="2706075" y="5695317"/>
                </a:cubicBezTo>
                <a:cubicBezTo>
                  <a:pt x="3055775" y="5380801"/>
                  <a:pt x="3295775" y="4992621"/>
                  <a:pt x="3295775" y="4544507"/>
                </a:cubicBezTo>
                <a:lnTo>
                  <a:pt x="3295775" y="4540796"/>
                </a:lnTo>
                <a:lnTo>
                  <a:pt x="3245287" y="2312657"/>
                </a:lnTo>
                <a:lnTo>
                  <a:pt x="3245287" y="2312286"/>
                </a:lnTo>
                <a:cubicBezTo>
                  <a:pt x="3243803" y="1866212"/>
                  <a:pt x="3004173" y="1479516"/>
                  <a:pt x="2655588" y="1166115"/>
                </a:cubicBezTo>
                <a:cubicBezTo>
                  <a:pt x="2305703" y="851599"/>
                  <a:pt x="1818463" y="583659"/>
                  <a:pt x="1244726" y="365447"/>
                </a:cubicBezTo>
                <a:cubicBezTo>
                  <a:pt x="957301" y="256109"/>
                  <a:pt x="643890" y="157626"/>
                  <a:pt x="308692" y="71404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 tIns="182880" rIns="274320">
            <a:noAutofit/>
          </a:bodyPr>
          <a:lstStyle>
            <a:lvl1pPr marL="0" indent="0" algn="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</p:spTree>
    <p:extLst>
      <p:ext uri="{BB962C8B-B14F-4D97-AF65-F5344CB8AC3E}">
        <p14:creationId xmlns:p14="http://schemas.microsoft.com/office/powerpoint/2010/main" val="188241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383046-FDF0-07F4-49BB-257AAA388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2E0078-518F-0775-395B-44BB00E08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0B3CA4CB-00E8-E7C2-7117-5839F34D2015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4E859-886D-2C3F-A009-2815A44F2A1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30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B1D025-9882-7DC0-721A-FF17CF362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BCB10E-8358-7290-8B97-911E27162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8A5A3719-3F72-2168-E169-A0B7AD5FDD2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A2F3F3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A2F3F3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1B56D-D149-DEF4-4E80-C007D4CD0A79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A2F3F3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167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5929ED8-10F1-8065-458C-FE1AE4A17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8EB7C9-2349-0C5B-E393-A94E1A77C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2CE62664-3379-F72A-07A5-5F6C87BE9C44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972BD-CF4B-DCB9-D417-2EA39C6906D2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491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508764-3A47-53E0-B15A-D6B364F6D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FBF7C8-A378-FA84-9500-3136EB8044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2508B8A1-ADF6-6962-C302-E634B45FACBA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314550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314550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05F13-C7C2-A209-FE53-8641D9E22971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314550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910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5821DC15-D35E-1617-7D2E-52211B44D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46"/>
          <a:stretch/>
        </p:blipFill>
        <p:spPr>
          <a:xfrm flipH="1">
            <a:off x="20" y="1282"/>
            <a:ext cx="12190392" cy="6856718"/>
          </a:xfrm>
          <a:prstGeom prst="rect">
            <a:avLst/>
          </a:prstGeom>
        </p:spPr>
      </p:pic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4EB2FB5-65CD-5426-4E77-13DE9239251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4" y="643"/>
            <a:ext cx="12190392" cy="6857359"/>
          </a:xfrm>
          <a:solidFill>
            <a:srgbClr val="354C58">
              <a:alpha val="55000"/>
            </a:srgbClr>
          </a:solidFill>
        </p:spPr>
        <p:txBody>
          <a:bodyPr lIns="91440" tIns="182880" rIns="182880"/>
          <a:lstStyle>
            <a:lvl1pPr marL="0" indent="0" algn="r">
              <a:buNone/>
              <a:defRPr b="0" cap="none" spc="0">
                <a:ln w="0"/>
                <a:solidFill>
                  <a:srgbClr val="F4F3F0"/>
                </a:solidFill>
                <a:effectLst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Change Image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6A0AC46-D6C3-F3EC-280B-205EB9224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549" y="34959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CE833F-590E-E457-5307-48C170F86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283" y="5609959"/>
            <a:ext cx="2031115" cy="108164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8BF45E-D89C-8AC1-5433-945AFBF85B1C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ACA2E-1095-998F-ED9A-60959689C7BE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1215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B643D61-4E19-F932-F775-2196CE08F23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415180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AE0F57-D710-3C6D-A649-042A87886C8E}"/>
              </a:ext>
            </a:extLst>
          </p:cNvPr>
          <p:cNvSpPr/>
          <p:nvPr userDrawn="1"/>
        </p:nvSpPr>
        <p:spPr>
          <a:xfrm>
            <a:off x="1278020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8EC69596-F447-3B71-2BBB-19094B8B553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936145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8CCABB2-6CDF-5EF4-D55D-B40617C2FC58}"/>
              </a:ext>
            </a:extLst>
          </p:cNvPr>
          <p:cNvSpPr/>
          <p:nvPr userDrawn="1"/>
        </p:nvSpPr>
        <p:spPr>
          <a:xfrm>
            <a:off x="3798985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D74B26B-2513-BF8E-CB98-1C1305627B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76160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DE25E0-378E-5DBB-684D-6ED646656594}"/>
              </a:ext>
            </a:extLst>
          </p:cNvPr>
          <p:cNvSpPr/>
          <p:nvPr userDrawn="1"/>
        </p:nvSpPr>
        <p:spPr>
          <a:xfrm>
            <a:off x="6339000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C37C10C8-B44C-1406-1BB8-1224D217AA4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919431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E370D3-4B33-1790-CE74-89DB41E6F687}"/>
              </a:ext>
            </a:extLst>
          </p:cNvPr>
          <p:cNvSpPr/>
          <p:nvPr userDrawn="1"/>
        </p:nvSpPr>
        <p:spPr>
          <a:xfrm>
            <a:off x="8782271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B2874C-0FB0-1D93-F210-ACB08AC58CB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5180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54FD2BD-1D86-CC4E-8D25-A747A2FFA586}"/>
              </a:ext>
            </a:extLst>
          </p:cNvPr>
          <p:cNvSpPr/>
          <p:nvPr userDrawn="1"/>
        </p:nvSpPr>
        <p:spPr>
          <a:xfrm>
            <a:off x="1278020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8FE14263-6A83-084D-470E-01A85539247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936145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205D47D-FAAA-0C6F-296F-57F2F2AE7312}"/>
              </a:ext>
            </a:extLst>
          </p:cNvPr>
          <p:cNvSpPr/>
          <p:nvPr userDrawn="1"/>
        </p:nvSpPr>
        <p:spPr>
          <a:xfrm>
            <a:off x="3798985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92B3E575-5A33-9011-519C-0F974AEEFBB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160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1F957EF-95C6-2D9D-5AE0-C8050042293D}"/>
              </a:ext>
            </a:extLst>
          </p:cNvPr>
          <p:cNvSpPr/>
          <p:nvPr userDrawn="1"/>
        </p:nvSpPr>
        <p:spPr>
          <a:xfrm>
            <a:off x="6339000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1C665FA-48ED-DD30-5B17-ADED93557A1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19431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A9378B7-5ED8-33F9-37D1-06CD590810AB}"/>
              </a:ext>
            </a:extLst>
          </p:cNvPr>
          <p:cNvSpPr/>
          <p:nvPr userDrawn="1"/>
        </p:nvSpPr>
        <p:spPr>
          <a:xfrm>
            <a:off x="8782271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52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7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1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36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F4F3F0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F4F3F0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4F3F0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9CE9F0-0A2D-ADFE-B8C9-88E203683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7A8346-0540-B3AC-6CA8-558275243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8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4F0ECEDF-D9DE-7592-0B71-357D70E3A878}"/>
              </a:ext>
            </a:extLst>
          </p:cNvPr>
          <p:cNvSpPr/>
          <p:nvPr userDrawn="1"/>
        </p:nvSpPr>
        <p:spPr>
          <a:xfrm>
            <a:off x="1" y="-2871"/>
            <a:ext cx="5705115" cy="6860871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F8C957-9870-23A2-6547-7A2EF8BBB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2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E27D6B-61FE-5F68-1547-0B40A6BC1C37}"/>
              </a:ext>
            </a:extLst>
          </p:cNvPr>
          <p:cNvSpPr/>
          <p:nvPr userDrawn="1"/>
        </p:nvSpPr>
        <p:spPr>
          <a:xfrm>
            <a:off x="804133" y="5972430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942BD3F2-20FE-A752-BB0F-C3D3EE77A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3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393A01BC-161A-DC05-237F-91FE8D6F1B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5" y="4069627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45693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40F679D-95A9-C697-E711-F2455CB627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09340" y="-2871"/>
            <a:ext cx="9782660" cy="6859589"/>
          </a:xfrm>
          <a:custGeom>
            <a:avLst/>
            <a:gdLst>
              <a:gd name="connsiteX0" fmla="*/ 0 w 9782660"/>
              <a:gd name="connsiteY0" fmla="*/ 0 h 6857999"/>
              <a:gd name="connsiteX1" fmla="*/ 9782660 w 9782660"/>
              <a:gd name="connsiteY1" fmla="*/ 0 h 6857999"/>
              <a:gd name="connsiteX2" fmla="*/ 9782660 w 9782660"/>
              <a:gd name="connsiteY2" fmla="*/ 6857999 h 6857999"/>
              <a:gd name="connsiteX3" fmla="*/ 64384 w 9782660"/>
              <a:gd name="connsiteY3" fmla="*/ 6857999 h 6857999"/>
              <a:gd name="connsiteX4" fmla="*/ 359179 w 9782660"/>
              <a:gd name="connsiteY4" fmla="*/ 6789863 h 6857999"/>
              <a:gd name="connsiteX5" fmla="*/ 1295213 w 9782660"/>
              <a:gd name="connsiteY5" fmla="*/ 6495985 h 6857999"/>
              <a:gd name="connsiteX6" fmla="*/ 2706075 w 9782660"/>
              <a:gd name="connsiteY6" fmla="*/ 5695317 h 6857999"/>
              <a:gd name="connsiteX7" fmla="*/ 3295775 w 9782660"/>
              <a:gd name="connsiteY7" fmla="*/ 4544507 h 6857999"/>
              <a:gd name="connsiteX8" fmla="*/ 3295775 w 9782660"/>
              <a:gd name="connsiteY8" fmla="*/ 4540796 h 6857999"/>
              <a:gd name="connsiteX9" fmla="*/ 3245287 w 9782660"/>
              <a:gd name="connsiteY9" fmla="*/ 2312657 h 6857999"/>
              <a:gd name="connsiteX10" fmla="*/ 3245287 w 9782660"/>
              <a:gd name="connsiteY10" fmla="*/ 2312286 h 6857999"/>
              <a:gd name="connsiteX11" fmla="*/ 2655588 w 9782660"/>
              <a:gd name="connsiteY11" fmla="*/ 1166115 h 6857999"/>
              <a:gd name="connsiteX12" fmla="*/ 1244726 w 9782660"/>
              <a:gd name="connsiteY12" fmla="*/ 365447 h 6857999"/>
              <a:gd name="connsiteX13" fmla="*/ 308692 w 9782660"/>
              <a:gd name="connsiteY13" fmla="*/ 7140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82660" h="6857999">
                <a:moveTo>
                  <a:pt x="0" y="0"/>
                </a:moveTo>
                <a:lnTo>
                  <a:pt x="9782660" y="0"/>
                </a:lnTo>
                <a:lnTo>
                  <a:pt x="9782660" y="6857999"/>
                </a:lnTo>
                <a:lnTo>
                  <a:pt x="64384" y="6857999"/>
                </a:lnTo>
                <a:lnTo>
                  <a:pt x="359179" y="6789863"/>
                </a:lnTo>
                <a:cubicBezTo>
                  <a:pt x="694377" y="6703701"/>
                  <a:pt x="1007788" y="6605276"/>
                  <a:pt x="1295213" y="6495985"/>
                </a:cubicBezTo>
                <a:cubicBezTo>
                  <a:pt x="1868950" y="6277772"/>
                  <a:pt x="2356191" y="6009831"/>
                  <a:pt x="2706075" y="5695317"/>
                </a:cubicBezTo>
                <a:cubicBezTo>
                  <a:pt x="3055775" y="5380801"/>
                  <a:pt x="3295775" y="4992621"/>
                  <a:pt x="3295775" y="4544507"/>
                </a:cubicBezTo>
                <a:lnTo>
                  <a:pt x="3295775" y="4540796"/>
                </a:lnTo>
                <a:lnTo>
                  <a:pt x="3245287" y="2312657"/>
                </a:lnTo>
                <a:lnTo>
                  <a:pt x="3245287" y="2312286"/>
                </a:lnTo>
                <a:cubicBezTo>
                  <a:pt x="3243803" y="1866212"/>
                  <a:pt x="3004173" y="1479516"/>
                  <a:pt x="2655588" y="1166115"/>
                </a:cubicBezTo>
                <a:cubicBezTo>
                  <a:pt x="2305703" y="851599"/>
                  <a:pt x="1818463" y="583659"/>
                  <a:pt x="1244726" y="365447"/>
                </a:cubicBezTo>
                <a:cubicBezTo>
                  <a:pt x="957301" y="256109"/>
                  <a:pt x="643890" y="157626"/>
                  <a:pt x="308692" y="714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 wrap="square" tIns="182880" rIns="274320">
            <a:noAutofit/>
          </a:bodyPr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</p:spTree>
    <p:extLst>
      <p:ext uri="{BB962C8B-B14F-4D97-AF65-F5344CB8AC3E}">
        <p14:creationId xmlns:p14="http://schemas.microsoft.com/office/powerpoint/2010/main" val="2530462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Blank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2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1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6072F1D-F085-17B7-D2EB-41905CF28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7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6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155A48-3881-F727-7AAD-6C5541F57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58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4AFD9-DCC6-C342-C772-4DD737B01320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1EE0127B-07F0-4F53-9948-EF78A26AF8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B34F9-8358-2FFD-6245-A29A00D02CF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49FCA-2925-9EA6-53B0-47F1EA484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73A64C0-8181-4CB6-1736-A623C05EA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1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F4F3F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CBCA07-AB1A-5A40-AB3A-104998AA41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7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F4F3F0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7409C7-3C48-D16B-16D2-D85817561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6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374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4AFD9-DCC6-C342-C772-4DD737B01320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1EE0127B-07F0-4F53-9948-EF78A26AF8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B34F9-8358-2FFD-6245-A29A00D02CF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49FCA-2925-9EA6-53B0-47F1EA484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73A64C0-8181-4CB6-1736-A623C05EA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1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F4F3F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CBCA07-AB1A-5A40-AB3A-104998AA41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7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F4F3F0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7409C7-3C48-D16B-16D2-D85817561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6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33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3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6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457594D-D0AE-0789-5EF6-A9901C89A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1" y="23774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70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3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EDE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6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872BEF-0E86-6EB3-76CB-07BF9FCAA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1" y="23774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993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3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EDE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6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744D56-A27B-9A75-A311-84179191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1" y="23774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7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Blank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F63E89E-77A2-EAAF-8A92-81D2CC989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6803" y="312037"/>
            <a:ext cx="10518394" cy="6233933"/>
          </a:xfrm>
          <a:prstGeom prst="rect">
            <a:avLst/>
          </a:prstGeom>
        </p:spPr>
      </p:pic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C68CB7A0-4AF5-282B-B634-D3FCF8E10152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477CF-3776-EA59-C763-CA62E8EF9C17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0548EB-D89C-2304-090C-D59B43E656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167" y="1811780"/>
            <a:ext cx="822417" cy="822524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BEC13E4-D7F9-FAFE-CCD1-D4E006A206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8329" y="4841910"/>
            <a:ext cx="2895401" cy="298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1" i="0">
                <a:solidFill>
                  <a:srgbClr val="003059"/>
                </a:solidFill>
                <a:latin typeface="Montserrat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- Click to Add Name</a:t>
            </a:r>
            <a:endParaRPr lang="en-IN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EB33F29-1057-CCF5-5084-7A29B795E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6245" y="2874713"/>
            <a:ext cx="8597484" cy="17332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800" b="0" i="0">
                <a:solidFill>
                  <a:srgbClr val="003059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BD3A7-5061-194D-6A1D-08057C1B86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1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CAC9F694-333A-C16E-CF57-6D7A716C8CB3}"/>
              </a:ext>
            </a:extLst>
          </p:cNvPr>
          <p:cNvSpPr/>
          <p:nvPr userDrawn="1"/>
        </p:nvSpPr>
        <p:spPr>
          <a:xfrm>
            <a:off x="1" y="-2871"/>
            <a:ext cx="5705115" cy="6860871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DC2324-9991-A207-6E60-CF2B3506C5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2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800973-7376-3714-5B15-81DFB3BB791D}"/>
              </a:ext>
            </a:extLst>
          </p:cNvPr>
          <p:cNvSpPr/>
          <p:nvPr userDrawn="1"/>
        </p:nvSpPr>
        <p:spPr>
          <a:xfrm>
            <a:off x="804133" y="5972430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89E49884-BEA7-81F4-EF24-446EB02A8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3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9DC3F139-E3F5-F8D8-514D-D7634CA975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5" y="4069627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45693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DA5E31-D0C1-D5C6-9294-ECAE05D04C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09340" y="-2871"/>
            <a:ext cx="9782660" cy="6857999"/>
          </a:xfrm>
          <a:custGeom>
            <a:avLst/>
            <a:gdLst>
              <a:gd name="connsiteX0" fmla="*/ 0 w 9782660"/>
              <a:gd name="connsiteY0" fmla="*/ 0 h 6857999"/>
              <a:gd name="connsiteX1" fmla="*/ 9782660 w 9782660"/>
              <a:gd name="connsiteY1" fmla="*/ 0 h 6857999"/>
              <a:gd name="connsiteX2" fmla="*/ 9782660 w 9782660"/>
              <a:gd name="connsiteY2" fmla="*/ 6857999 h 6857999"/>
              <a:gd name="connsiteX3" fmla="*/ 64384 w 9782660"/>
              <a:gd name="connsiteY3" fmla="*/ 6857999 h 6857999"/>
              <a:gd name="connsiteX4" fmla="*/ 359179 w 9782660"/>
              <a:gd name="connsiteY4" fmla="*/ 6789863 h 6857999"/>
              <a:gd name="connsiteX5" fmla="*/ 1295213 w 9782660"/>
              <a:gd name="connsiteY5" fmla="*/ 6495985 h 6857999"/>
              <a:gd name="connsiteX6" fmla="*/ 2706075 w 9782660"/>
              <a:gd name="connsiteY6" fmla="*/ 5695317 h 6857999"/>
              <a:gd name="connsiteX7" fmla="*/ 3295775 w 9782660"/>
              <a:gd name="connsiteY7" fmla="*/ 4544507 h 6857999"/>
              <a:gd name="connsiteX8" fmla="*/ 3295775 w 9782660"/>
              <a:gd name="connsiteY8" fmla="*/ 4540796 h 6857999"/>
              <a:gd name="connsiteX9" fmla="*/ 3245287 w 9782660"/>
              <a:gd name="connsiteY9" fmla="*/ 2312657 h 6857999"/>
              <a:gd name="connsiteX10" fmla="*/ 3245287 w 9782660"/>
              <a:gd name="connsiteY10" fmla="*/ 2312286 h 6857999"/>
              <a:gd name="connsiteX11" fmla="*/ 2655588 w 9782660"/>
              <a:gd name="connsiteY11" fmla="*/ 1166115 h 6857999"/>
              <a:gd name="connsiteX12" fmla="*/ 1244726 w 9782660"/>
              <a:gd name="connsiteY12" fmla="*/ 365447 h 6857999"/>
              <a:gd name="connsiteX13" fmla="*/ 308692 w 9782660"/>
              <a:gd name="connsiteY13" fmla="*/ 7140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82660" h="6857999">
                <a:moveTo>
                  <a:pt x="0" y="0"/>
                </a:moveTo>
                <a:lnTo>
                  <a:pt x="9782660" y="0"/>
                </a:lnTo>
                <a:lnTo>
                  <a:pt x="9782660" y="6857999"/>
                </a:lnTo>
                <a:lnTo>
                  <a:pt x="64384" y="6857999"/>
                </a:lnTo>
                <a:lnTo>
                  <a:pt x="359179" y="6789863"/>
                </a:lnTo>
                <a:cubicBezTo>
                  <a:pt x="694377" y="6703701"/>
                  <a:pt x="1007788" y="6605276"/>
                  <a:pt x="1295213" y="6495985"/>
                </a:cubicBezTo>
                <a:cubicBezTo>
                  <a:pt x="1868950" y="6277772"/>
                  <a:pt x="2356191" y="6009831"/>
                  <a:pt x="2706075" y="5695317"/>
                </a:cubicBezTo>
                <a:cubicBezTo>
                  <a:pt x="3055775" y="5380801"/>
                  <a:pt x="3295775" y="4992621"/>
                  <a:pt x="3295775" y="4544507"/>
                </a:cubicBezTo>
                <a:lnTo>
                  <a:pt x="3295775" y="4540796"/>
                </a:lnTo>
                <a:lnTo>
                  <a:pt x="3245287" y="2312657"/>
                </a:lnTo>
                <a:lnTo>
                  <a:pt x="3245287" y="2312286"/>
                </a:lnTo>
                <a:cubicBezTo>
                  <a:pt x="3243803" y="1866212"/>
                  <a:pt x="3004173" y="1479516"/>
                  <a:pt x="2655588" y="1166115"/>
                </a:cubicBezTo>
                <a:cubicBezTo>
                  <a:pt x="2305703" y="851599"/>
                  <a:pt x="1818463" y="583659"/>
                  <a:pt x="1244726" y="365447"/>
                </a:cubicBezTo>
                <a:cubicBezTo>
                  <a:pt x="957301" y="256109"/>
                  <a:pt x="643890" y="157626"/>
                  <a:pt x="308692" y="71404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 tIns="182880" rIns="274320">
            <a:noAutofit/>
          </a:bodyPr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</p:spTree>
    <p:extLst>
      <p:ext uri="{BB962C8B-B14F-4D97-AF65-F5344CB8AC3E}">
        <p14:creationId xmlns:p14="http://schemas.microsoft.com/office/powerpoint/2010/main" val="1393047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F63E89E-77A2-EAAF-8A92-81D2CC989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6803" y="312035"/>
            <a:ext cx="10518394" cy="6233933"/>
          </a:xfrm>
          <a:prstGeom prst="rect">
            <a:avLst/>
          </a:prstGeom>
        </p:spPr>
      </p:pic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D8C632EA-3AD9-2603-9AED-7C97CBADC523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D2512-3FD7-EF22-735E-E65508912CF7}"/>
              </a:ext>
            </a:extLst>
          </p:cNvPr>
          <p:cNvSpPr txBox="1"/>
          <p:nvPr userDrawn="1"/>
        </p:nvSpPr>
        <p:spPr>
          <a:xfrm>
            <a:off x="10414135" y="6506880"/>
            <a:ext cx="1173193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0548EB-D89C-2304-090C-D59B43E656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167" y="1811780"/>
            <a:ext cx="822417" cy="822524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5193A17-F8C5-D146-3A5A-5E485B9ED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8329" y="4841910"/>
            <a:ext cx="2895401" cy="298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1" i="0">
                <a:solidFill>
                  <a:srgbClr val="00EDED"/>
                </a:solidFill>
                <a:latin typeface="Montserrat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- Click to Add Name</a:t>
            </a:r>
            <a:endParaRPr lang="en-IN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E603B27-C0EE-8449-B50B-96312C6470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6245" y="2874713"/>
            <a:ext cx="8597484" cy="17332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800" b="0" i="0">
                <a:solidFill>
                  <a:srgbClr val="00EDED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D8CD9A-9672-B87A-D132-8EFA6A2426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F63E89E-77A2-EAAF-8A92-81D2CC989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6803" y="312037"/>
            <a:ext cx="10518394" cy="623393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0548EB-D89C-2304-090C-D59B43E656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167" y="1811780"/>
            <a:ext cx="822417" cy="822524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C1257D1-8739-D5FA-206E-DED8DBB0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8329" y="4841910"/>
            <a:ext cx="2895401" cy="298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- Click to Add Name</a:t>
            </a:r>
            <a:endParaRPr lang="en-IN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E2BC6C-4C59-D012-A713-3AE20B34D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6245" y="2874713"/>
            <a:ext cx="8597484" cy="17332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7E90A6B1-8A15-0EC2-2BC3-503EC458FA91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1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8C5CB-B15F-2528-A16C-4EB8A42C5D39}"/>
              </a:ext>
            </a:extLst>
          </p:cNvPr>
          <p:cNvSpPr txBox="1"/>
          <p:nvPr userDrawn="1"/>
        </p:nvSpPr>
        <p:spPr>
          <a:xfrm>
            <a:off x="10414135" y="6506880"/>
            <a:ext cx="1173193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06B372-A6BF-E435-375F-18314CD4E6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27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DFD6C4B-BCE0-A2EB-6894-FC573EFF53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54"/>
          <a:stretch>
            <a:fillRect/>
          </a:stretch>
        </p:blipFill>
        <p:spPr>
          <a:xfrm rot="13554979">
            <a:off x="9540428" y="4524161"/>
            <a:ext cx="3029282" cy="2657356"/>
          </a:xfrm>
          <a:custGeom>
            <a:avLst/>
            <a:gdLst>
              <a:gd name="connsiteX0" fmla="*/ 3029282 w 3029282"/>
              <a:gd name="connsiteY0" fmla="*/ 2657702 h 2657702"/>
              <a:gd name="connsiteX1" fmla="*/ 1253408 w 3029282"/>
              <a:gd name="connsiteY1" fmla="*/ 2657702 h 2657702"/>
              <a:gd name="connsiteX2" fmla="*/ 0 w 3029282"/>
              <a:gd name="connsiteY2" fmla="*/ 1443758 h 2657702"/>
              <a:gd name="connsiteX3" fmla="*/ 1398302 w 3029282"/>
              <a:gd name="connsiteY3" fmla="*/ 0 h 2657702"/>
              <a:gd name="connsiteX4" fmla="*/ 2824216 w 3029282"/>
              <a:gd name="connsiteY4" fmla="*/ 1 h 2657702"/>
              <a:gd name="connsiteX5" fmla="*/ 3029282 w 3029282"/>
              <a:gd name="connsiteY5" fmla="*/ 198610 h 2657702"/>
              <a:gd name="connsiteX6" fmla="*/ 3029282 w 3029282"/>
              <a:gd name="connsiteY6" fmla="*/ 2657702 h 26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9282" h="2657702">
                <a:moveTo>
                  <a:pt x="3029282" y="2657702"/>
                </a:moveTo>
                <a:lnTo>
                  <a:pt x="1253408" y="2657702"/>
                </a:lnTo>
                <a:lnTo>
                  <a:pt x="0" y="1443758"/>
                </a:lnTo>
                <a:lnTo>
                  <a:pt x="1398302" y="0"/>
                </a:lnTo>
                <a:lnTo>
                  <a:pt x="2824216" y="1"/>
                </a:lnTo>
                <a:lnTo>
                  <a:pt x="3029282" y="198610"/>
                </a:lnTo>
                <a:lnTo>
                  <a:pt x="3029282" y="2657702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A565561-DF9E-B5F9-E607-D1B6976825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1855" y="1238205"/>
            <a:ext cx="822417" cy="82252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F1253A1-7AC5-EAC3-B952-20C217BE9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945" y="2381734"/>
            <a:ext cx="4723785" cy="21487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C84313-5797-D465-5BD4-87AB4B0A36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943" y="4781514"/>
            <a:ext cx="4723784" cy="298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1" i="0">
                <a:solidFill>
                  <a:schemeClr val="bg2"/>
                </a:solidFill>
                <a:latin typeface="Montserrat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- Click to Add Name</a:t>
            </a:r>
            <a:endParaRPr lang="en-IN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5F879334-3A3E-914A-DED8-B5F5976B9CF7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F3C5-C878-D257-4A60-F2415EC4C3A8}"/>
              </a:ext>
            </a:extLst>
          </p:cNvPr>
          <p:cNvSpPr txBox="1"/>
          <p:nvPr userDrawn="1"/>
        </p:nvSpPr>
        <p:spPr>
          <a:xfrm>
            <a:off x="10414135" y="6506880"/>
            <a:ext cx="1173193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66948-0CD6-7C1A-9B66-4445E45798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r="18333"/>
          <a:stretch/>
        </p:blipFill>
        <p:spPr>
          <a:xfrm>
            <a:off x="127177" y="168672"/>
            <a:ext cx="4975034" cy="6520656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584CB52-6D12-83A0-41EA-7151707A473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8" y="168672"/>
            <a:ext cx="4975034" cy="6520656"/>
          </a:xfrm>
          <a:solidFill>
            <a:srgbClr val="F4F3F0">
              <a:alpha val="68000"/>
            </a:srgbClr>
          </a:solidFill>
        </p:spPr>
        <p:txBody>
          <a:bodyPr/>
          <a:lstStyle>
            <a:lvl1pPr marL="0" indent="0">
              <a:buNone/>
              <a:defRPr b="0" cap="none" spc="0">
                <a:ln w="0"/>
                <a:solidFill>
                  <a:schemeClr val="bg2"/>
                </a:solidFill>
                <a:effectLst/>
                <a:latin typeface="+mn-lt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Change Image</a:t>
            </a:r>
          </a:p>
        </p:txBody>
      </p:sp>
    </p:spTree>
    <p:extLst>
      <p:ext uri="{BB962C8B-B14F-4D97-AF65-F5344CB8AC3E}">
        <p14:creationId xmlns:p14="http://schemas.microsoft.com/office/powerpoint/2010/main" val="367322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Blank Layout">
    <p:bg>
      <p:bgPr>
        <a:solidFill>
          <a:srgbClr val="003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689B5DE-AF3A-EBC0-5F6E-93B4CDD0F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54"/>
          <a:stretch>
            <a:fillRect/>
          </a:stretch>
        </p:blipFill>
        <p:spPr>
          <a:xfrm rot="13554979">
            <a:off x="9540428" y="4524161"/>
            <a:ext cx="3029282" cy="2657356"/>
          </a:xfrm>
          <a:custGeom>
            <a:avLst/>
            <a:gdLst>
              <a:gd name="connsiteX0" fmla="*/ 3029282 w 3029282"/>
              <a:gd name="connsiteY0" fmla="*/ 2657702 h 2657702"/>
              <a:gd name="connsiteX1" fmla="*/ 1253408 w 3029282"/>
              <a:gd name="connsiteY1" fmla="*/ 2657702 h 2657702"/>
              <a:gd name="connsiteX2" fmla="*/ 0 w 3029282"/>
              <a:gd name="connsiteY2" fmla="*/ 1443758 h 2657702"/>
              <a:gd name="connsiteX3" fmla="*/ 1398302 w 3029282"/>
              <a:gd name="connsiteY3" fmla="*/ 0 h 2657702"/>
              <a:gd name="connsiteX4" fmla="*/ 2824216 w 3029282"/>
              <a:gd name="connsiteY4" fmla="*/ 1 h 2657702"/>
              <a:gd name="connsiteX5" fmla="*/ 3029282 w 3029282"/>
              <a:gd name="connsiteY5" fmla="*/ 198610 h 2657702"/>
              <a:gd name="connsiteX6" fmla="*/ 3029282 w 3029282"/>
              <a:gd name="connsiteY6" fmla="*/ 2657702 h 26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9282" h="2657702">
                <a:moveTo>
                  <a:pt x="3029282" y="2657702"/>
                </a:moveTo>
                <a:lnTo>
                  <a:pt x="1253408" y="2657702"/>
                </a:lnTo>
                <a:lnTo>
                  <a:pt x="0" y="1443758"/>
                </a:lnTo>
                <a:lnTo>
                  <a:pt x="1398302" y="0"/>
                </a:lnTo>
                <a:lnTo>
                  <a:pt x="2824216" y="1"/>
                </a:lnTo>
                <a:lnTo>
                  <a:pt x="3029282" y="198610"/>
                </a:lnTo>
                <a:lnTo>
                  <a:pt x="3029282" y="265770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86289-0FED-37C1-A8CE-E9FA5873C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18333"/>
          <a:stretch/>
        </p:blipFill>
        <p:spPr>
          <a:xfrm>
            <a:off x="127177" y="168672"/>
            <a:ext cx="4975034" cy="6520656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4E98118-7927-0C93-15A5-409606D9BAC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8" y="168672"/>
            <a:ext cx="4975034" cy="6520656"/>
          </a:xfrm>
          <a:solidFill>
            <a:schemeClr val="accent1">
              <a:lumMod val="90000"/>
              <a:lumOff val="10000"/>
              <a:alpha val="48833"/>
            </a:schemeClr>
          </a:solidFill>
        </p:spPr>
        <p:txBody>
          <a:bodyPr/>
          <a:lstStyle>
            <a:lvl1pPr marL="0" indent="0">
              <a:buNone/>
              <a:defRPr b="0" cap="none" spc="0">
                <a:ln w="0"/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Change Image</a:t>
            </a:r>
            <a:endParaRPr lang="en-US"/>
          </a:p>
          <a:p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3229B87-B763-2DE8-C69C-D311B4A109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945" y="2381734"/>
            <a:ext cx="4723785" cy="21487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85A0B6-AA25-4697-6A36-1737AB8D67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2579" y="1238205"/>
            <a:ext cx="822524" cy="822524"/>
          </a:xfrm>
          <a:prstGeom prst="rect">
            <a:avLst/>
          </a:prstGeo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C9ABB122-33F4-9175-34B8-B981AF988F33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459AF-ADF7-2458-D605-03437BAF06AD}"/>
              </a:ext>
            </a:extLst>
          </p:cNvPr>
          <p:cNvSpPr txBox="1"/>
          <p:nvPr userDrawn="1"/>
        </p:nvSpPr>
        <p:spPr>
          <a:xfrm>
            <a:off x="10414135" y="6506880"/>
            <a:ext cx="1173193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290CAC6-2370-B471-1A17-759694F73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943" y="4781514"/>
            <a:ext cx="4723784" cy="298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- Click to Add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45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60A61C2-14C6-EBDA-4ADE-3B289DE652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54"/>
          <a:stretch>
            <a:fillRect/>
          </a:stretch>
        </p:blipFill>
        <p:spPr>
          <a:xfrm rot="13554979">
            <a:off x="9540428" y="4524161"/>
            <a:ext cx="3029282" cy="2657356"/>
          </a:xfrm>
          <a:custGeom>
            <a:avLst/>
            <a:gdLst>
              <a:gd name="connsiteX0" fmla="*/ 3029282 w 3029282"/>
              <a:gd name="connsiteY0" fmla="*/ 2657702 h 2657702"/>
              <a:gd name="connsiteX1" fmla="*/ 1253408 w 3029282"/>
              <a:gd name="connsiteY1" fmla="*/ 2657702 h 2657702"/>
              <a:gd name="connsiteX2" fmla="*/ 0 w 3029282"/>
              <a:gd name="connsiteY2" fmla="*/ 1443758 h 2657702"/>
              <a:gd name="connsiteX3" fmla="*/ 1398302 w 3029282"/>
              <a:gd name="connsiteY3" fmla="*/ 0 h 2657702"/>
              <a:gd name="connsiteX4" fmla="*/ 2824216 w 3029282"/>
              <a:gd name="connsiteY4" fmla="*/ 1 h 2657702"/>
              <a:gd name="connsiteX5" fmla="*/ 3029282 w 3029282"/>
              <a:gd name="connsiteY5" fmla="*/ 198610 h 2657702"/>
              <a:gd name="connsiteX6" fmla="*/ 3029282 w 3029282"/>
              <a:gd name="connsiteY6" fmla="*/ 2657702 h 26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9282" h="2657702">
                <a:moveTo>
                  <a:pt x="3029282" y="2657702"/>
                </a:moveTo>
                <a:lnTo>
                  <a:pt x="1253408" y="2657702"/>
                </a:lnTo>
                <a:lnTo>
                  <a:pt x="0" y="1443758"/>
                </a:lnTo>
                <a:lnTo>
                  <a:pt x="1398302" y="0"/>
                </a:lnTo>
                <a:lnTo>
                  <a:pt x="2824216" y="1"/>
                </a:lnTo>
                <a:lnTo>
                  <a:pt x="3029282" y="198610"/>
                </a:lnTo>
                <a:lnTo>
                  <a:pt x="3029282" y="2657702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0D53D-116C-B30B-B10B-BEB28E2C5D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18333"/>
          <a:stretch/>
        </p:blipFill>
        <p:spPr>
          <a:xfrm>
            <a:off x="127177" y="168672"/>
            <a:ext cx="4975034" cy="6520656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B37993-590E-87B7-B967-09E6C50AD8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8" y="168672"/>
            <a:ext cx="4975034" cy="6520656"/>
          </a:xfrm>
          <a:solidFill>
            <a:srgbClr val="314550">
              <a:alpha val="48833"/>
            </a:srgbClr>
          </a:solidFill>
        </p:spPr>
        <p:txBody>
          <a:bodyPr/>
          <a:lstStyle>
            <a:lvl1pPr marL="0" indent="0">
              <a:buNone/>
              <a:defRPr b="0" cap="none" spc="0">
                <a:ln w="0"/>
                <a:solidFill>
                  <a:srgbClr val="00EDED"/>
                </a:solidFill>
                <a:effectLst/>
                <a:latin typeface="+mn-lt"/>
              </a:defRPr>
            </a:lvl1pPr>
          </a:lstStyle>
          <a:p>
            <a:pPr marL="0" marR="0" lvl="0" indent="0" algn="l" defTabSz="91388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Change Image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4F0480B-4D30-2578-4030-1B894858E9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945" y="2381734"/>
            <a:ext cx="4723785" cy="21487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E91F0E4-BF97-D4BE-8D7C-DBD1327D82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2579" y="1238205"/>
            <a:ext cx="822524" cy="822524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FC24D83C-651C-0EB5-F1DC-2F9D0B22A76C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8925-8ED8-334D-5724-74AFF57FE1AC}"/>
              </a:ext>
            </a:extLst>
          </p:cNvPr>
          <p:cNvSpPr txBox="1"/>
          <p:nvPr userDrawn="1"/>
        </p:nvSpPr>
        <p:spPr>
          <a:xfrm>
            <a:off x="10414135" y="6506880"/>
            <a:ext cx="1173193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DF941B-E5FC-268E-96EF-0F1C66D632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943" y="4781514"/>
            <a:ext cx="4723784" cy="298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- Click to Add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66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 Lineup-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3059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C8F8D610-22BD-EEB8-CBC8-3E88E08FA6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1453549"/>
            <a:ext cx="2090465" cy="2092325"/>
          </a:xfrm>
          <a:prstGeom prst="rect">
            <a:avLst/>
          </a:prstGeom>
        </p:spPr>
      </p:pic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0D54B9FD-3253-BFA6-7E97-D3B67AAA28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92952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61314E-CEA0-1FD9-4530-A8704BC5427C}"/>
              </a:ext>
            </a:extLst>
          </p:cNvPr>
          <p:cNvSpPr/>
          <p:nvPr userDrawn="1"/>
        </p:nvSpPr>
        <p:spPr>
          <a:xfrm>
            <a:off x="994534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Text Placeholder 63">
            <a:extLst>
              <a:ext uri="{FF2B5EF4-FFF2-40B4-BE49-F238E27FC236}">
                <a16:creationId xmlns:a16="http://schemas.microsoft.com/office/drawing/2014/main" id="{A796019E-5AC6-08E1-71EE-151A2C09D2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44920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63">
            <a:extLst>
              <a:ext uri="{FF2B5EF4-FFF2-40B4-BE49-F238E27FC236}">
                <a16:creationId xmlns:a16="http://schemas.microsoft.com/office/drawing/2014/main" id="{FF59CD57-A90D-99B6-DDC7-E7D8532EB4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1" name="Text Placeholder 63">
            <a:extLst>
              <a:ext uri="{FF2B5EF4-FFF2-40B4-BE49-F238E27FC236}">
                <a16:creationId xmlns:a16="http://schemas.microsoft.com/office/drawing/2014/main" id="{10DCD4ED-59A7-2DE9-E3C2-F459FCFD32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3">
            <a:extLst>
              <a:ext uri="{FF2B5EF4-FFF2-40B4-BE49-F238E27FC236}">
                <a16:creationId xmlns:a16="http://schemas.microsoft.com/office/drawing/2014/main" id="{626C78F8-CC7B-0F86-B77E-2A0B2F0444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293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63">
            <a:extLst>
              <a:ext uri="{FF2B5EF4-FFF2-40B4-BE49-F238E27FC236}">
                <a16:creationId xmlns:a16="http://schemas.microsoft.com/office/drawing/2014/main" id="{0108A795-5450-7966-AFEC-3A3993D1E0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4" name="Text Placeholder 63">
            <a:extLst>
              <a:ext uri="{FF2B5EF4-FFF2-40B4-BE49-F238E27FC236}">
                <a16:creationId xmlns:a16="http://schemas.microsoft.com/office/drawing/2014/main" id="{E75BC3F3-06AA-0DAA-F623-67D89DF7A1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5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419064C3-51CC-2E38-1B90-3A3F8D5761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1453549"/>
            <a:ext cx="2090465" cy="2092325"/>
          </a:xfrm>
          <a:prstGeom prst="rect">
            <a:avLst/>
          </a:prstGeom>
        </p:spPr>
      </p:pic>
      <p:sp>
        <p:nvSpPr>
          <p:cNvPr id="16" name="Picture Placeholder 43">
            <a:extLst>
              <a:ext uri="{FF2B5EF4-FFF2-40B4-BE49-F238E27FC236}">
                <a16:creationId xmlns:a16="http://schemas.microsoft.com/office/drawing/2014/main" id="{113D0211-BA52-FACD-79AD-245EBFB6A81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20325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BA6EF-9516-A073-2286-4A0FCF66B50E}"/>
              </a:ext>
            </a:extLst>
          </p:cNvPr>
          <p:cNvSpPr/>
          <p:nvPr userDrawn="1"/>
        </p:nvSpPr>
        <p:spPr>
          <a:xfrm>
            <a:off x="6321907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DAA0F616-5F33-CA63-74DC-40CBD91393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4089864"/>
            <a:ext cx="2090465" cy="2092325"/>
          </a:xfrm>
          <a:prstGeom prst="rect">
            <a:avLst/>
          </a:prstGeom>
        </p:spPr>
      </p:pic>
      <p:sp>
        <p:nvSpPr>
          <p:cNvPr id="19" name="Picture Placeholder 43">
            <a:extLst>
              <a:ext uri="{FF2B5EF4-FFF2-40B4-BE49-F238E27FC236}">
                <a16:creationId xmlns:a16="http://schemas.microsoft.com/office/drawing/2014/main" id="{E00A134D-2652-284B-8901-30F29480A89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92952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58F733E-B72A-4BCF-8D7B-EC28848E5FA0}"/>
              </a:ext>
            </a:extLst>
          </p:cNvPr>
          <p:cNvSpPr/>
          <p:nvPr userDrawn="1"/>
        </p:nvSpPr>
        <p:spPr>
          <a:xfrm>
            <a:off x="994534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id="{FB66249F-BC8D-B036-3530-AFBE0FC0EC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44920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93BB4A6B-8126-6B1E-B128-9E8A39C858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Text Placeholder 63">
            <a:extLst>
              <a:ext uri="{FF2B5EF4-FFF2-40B4-BE49-F238E27FC236}">
                <a16:creationId xmlns:a16="http://schemas.microsoft.com/office/drawing/2014/main" id="{43B238C4-1624-F443-BAC4-F3EB3C2459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44920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5590FFBD-EEB7-A7DA-B319-C2CC932DE1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293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63">
            <a:extLst>
              <a:ext uri="{FF2B5EF4-FFF2-40B4-BE49-F238E27FC236}">
                <a16:creationId xmlns:a16="http://schemas.microsoft.com/office/drawing/2014/main" id="{38AC6496-6B80-48D3-5A3F-FE2993E7B1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6" name="Text Placeholder 63">
            <a:extLst>
              <a:ext uri="{FF2B5EF4-FFF2-40B4-BE49-F238E27FC236}">
                <a16:creationId xmlns:a16="http://schemas.microsoft.com/office/drawing/2014/main" id="{C1E68A6F-316A-2981-2C9B-FEFE0C049F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72293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E1813A88-7510-8471-BC6D-795174097D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4089864"/>
            <a:ext cx="2090465" cy="2092325"/>
          </a:xfrm>
          <a:prstGeom prst="rect">
            <a:avLst/>
          </a:prstGeom>
        </p:spPr>
      </p:pic>
      <p:sp>
        <p:nvSpPr>
          <p:cNvPr id="28" name="Picture Placeholder 43">
            <a:extLst>
              <a:ext uri="{FF2B5EF4-FFF2-40B4-BE49-F238E27FC236}">
                <a16:creationId xmlns:a16="http://schemas.microsoft.com/office/drawing/2014/main" id="{74174644-5CA8-A82C-E9BB-B6E012ED171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20325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27522C8-072F-C40A-362F-EA406C345C75}"/>
              </a:ext>
            </a:extLst>
          </p:cNvPr>
          <p:cNvSpPr/>
          <p:nvPr userDrawn="1"/>
        </p:nvSpPr>
        <p:spPr>
          <a:xfrm>
            <a:off x="6321907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0148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Lineup-3">
    <p:bg>
      <p:bgPr>
        <a:solidFill>
          <a:srgbClr val="003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64774A3A-17D8-9CC4-12D4-A10AC4F92B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1453549"/>
            <a:ext cx="2090465" cy="2092325"/>
          </a:xfrm>
          <a:prstGeom prst="rect">
            <a:avLst/>
          </a:prstGeom>
        </p:spPr>
      </p:pic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1E0295FE-1CA3-0F2D-FD15-00ED0B69676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92952" y="1453550"/>
            <a:ext cx="2090465" cy="2092325"/>
          </a:xfrm>
          <a:solidFill>
            <a:schemeClr val="accent1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248BF9-30C2-72FF-D7CB-D7A2A3D1986D}"/>
              </a:ext>
            </a:extLst>
          </p:cNvPr>
          <p:cNvSpPr/>
          <p:nvPr userDrawn="1"/>
        </p:nvSpPr>
        <p:spPr>
          <a:xfrm>
            <a:off x="994534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Text Placeholder 63">
            <a:extLst>
              <a:ext uri="{FF2B5EF4-FFF2-40B4-BE49-F238E27FC236}">
                <a16:creationId xmlns:a16="http://schemas.microsoft.com/office/drawing/2014/main" id="{15B58203-025E-686A-1C5B-DE8E8C9E8D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44920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63">
            <a:extLst>
              <a:ext uri="{FF2B5EF4-FFF2-40B4-BE49-F238E27FC236}">
                <a16:creationId xmlns:a16="http://schemas.microsoft.com/office/drawing/2014/main" id="{5698C3CE-02B9-6905-5802-2116B098F8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1" name="Text Placeholder 63">
            <a:extLst>
              <a:ext uri="{FF2B5EF4-FFF2-40B4-BE49-F238E27FC236}">
                <a16:creationId xmlns:a16="http://schemas.microsoft.com/office/drawing/2014/main" id="{CEB300AD-2780-0A72-66FB-551A4B63D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3">
            <a:extLst>
              <a:ext uri="{FF2B5EF4-FFF2-40B4-BE49-F238E27FC236}">
                <a16:creationId xmlns:a16="http://schemas.microsoft.com/office/drawing/2014/main" id="{33CF84B0-7FBD-A8E3-6DB0-DC3A624CCD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293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63">
            <a:extLst>
              <a:ext uri="{FF2B5EF4-FFF2-40B4-BE49-F238E27FC236}">
                <a16:creationId xmlns:a16="http://schemas.microsoft.com/office/drawing/2014/main" id="{6D76ACBA-122E-7ABE-68C0-42E6AE9C35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4" name="Text Placeholder 63">
            <a:extLst>
              <a:ext uri="{FF2B5EF4-FFF2-40B4-BE49-F238E27FC236}">
                <a16:creationId xmlns:a16="http://schemas.microsoft.com/office/drawing/2014/main" id="{23C07C64-78F7-EAFA-96B0-08F0EDB4CF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5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226FDC8F-244E-1832-5F8F-E1E5589614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1453549"/>
            <a:ext cx="2090465" cy="2092325"/>
          </a:xfrm>
          <a:prstGeom prst="rect">
            <a:avLst/>
          </a:prstGeom>
        </p:spPr>
      </p:pic>
      <p:sp>
        <p:nvSpPr>
          <p:cNvPr id="16" name="Picture Placeholder 43">
            <a:extLst>
              <a:ext uri="{FF2B5EF4-FFF2-40B4-BE49-F238E27FC236}">
                <a16:creationId xmlns:a16="http://schemas.microsoft.com/office/drawing/2014/main" id="{C9BAE5BF-0AC6-E89F-25BA-2FF5A9173E5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20325" y="1453550"/>
            <a:ext cx="2090465" cy="2092325"/>
          </a:xfrm>
          <a:solidFill>
            <a:schemeClr val="accent1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BC5A18-2F9F-6331-25C5-2B5A4EF47416}"/>
              </a:ext>
            </a:extLst>
          </p:cNvPr>
          <p:cNvSpPr/>
          <p:nvPr userDrawn="1"/>
        </p:nvSpPr>
        <p:spPr>
          <a:xfrm>
            <a:off x="6321907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5DF1D03A-7613-4C97-F100-D2D44C2FDA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4089864"/>
            <a:ext cx="2090465" cy="2092325"/>
          </a:xfrm>
          <a:prstGeom prst="rect">
            <a:avLst/>
          </a:prstGeom>
        </p:spPr>
      </p:pic>
      <p:sp>
        <p:nvSpPr>
          <p:cNvPr id="19" name="Picture Placeholder 43">
            <a:extLst>
              <a:ext uri="{FF2B5EF4-FFF2-40B4-BE49-F238E27FC236}">
                <a16:creationId xmlns:a16="http://schemas.microsoft.com/office/drawing/2014/main" id="{A388ED53-B635-90D4-2450-4FC5B5B9DD1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92952" y="4089865"/>
            <a:ext cx="2090465" cy="2092325"/>
          </a:xfrm>
          <a:solidFill>
            <a:schemeClr val="accent1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F9E7730-47DE-7FE0-817A-7F3865A13A96}"/>
              </a:ext>
            </a:extLst>
          </p:cNvPr>
          <p:cNvSpPr/>
          <p:nvPr userDrawn="1"/>
        </p:nvSpPr>
        <p:spPr>
          <a:xfrm>
            <a:off x="994534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id="{77EA69C7-D1F3-7CDC-EC5A-A54FA51610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44920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9CD07BAE-8F24-BF5D-88E5-16D9EE8F35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Text Placeholder 63">
            <a:extLst>
              <a:ext uri="{FF2B5EF4-FFF2-40B4-BE49-F238E27FC236}">
                <a16:creationId xmlns:a16="http://schemas.microsoft.com/office/drawing/2014/main" id="{A26D6A8A-75A4-EA8F-BB15-F604D2CEC9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44920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17E86212-8C54-8B7A-136C-E6B981F5F6A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293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63">
            <a:extLst>
              <a:ext uri="{FF2B5EF4-FFF2-40B4-BE49-F238E27FC236}">
                <a16:creationId xmlns:a16="http://schemas.microsoft.com/office/drawing/2014/main" id="{F18E57E7-32C9-F3AD-5D17-3B855023C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6" name="Text Placeholder 63">
            <a:extLst>
              <a:ext uri="{FF2B5EF4-FFF2-40B4-BE49-F238E27FC236}">
                <a16:creationId xmlns:a16="http://schemas.microsoft.com/office/drawing/2014/main" id="{A25B8E96-331F-1C47-5533-C81F27F3EA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72293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DE3E18D4-A3F9-1558-341F-0354F721C1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4089864"/>
            <a:ext cx="2090465" cy="2092325"/>
          </a:xfrm>
          <a:prstGeom prst="rect">
            <a:avLst/>
          </a:prstGeom>
        </p:spPr>
      </p:pic>
      <p:sp>
        <p:nvSpPr>
          <p:cNvPr id="28" name="Picture Placeholder 43">
            <a:extLst>
              <a:ext uri="{FF2B5EF4-FFF2-40B4-BE49-F238E27FC236}">
                <a16:creationId xmlns:a16="http://schemas.microsoft.com/office/drawing/2014/main" id="{A147B464-E555-BDA6-C127-1EE3989E1A2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20325" y="4089865"/>
            <a:ext cx="2090465" cy="2092325"/>
          </a:xfrm>
          <a:solidFill>
            <a:schemeClr val="accent1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4C22293-F72C-EB83-5933-A9E2D738970C}"/>
              </a:ext>
            </a:extLst>
          </p:cNvPr>
          <p:cNvSpPr/>
          <p:nvPr userDrawn="1"/>
        </p:nvSpPr>
        <p:spPr>
          <a:xfrm>
            <a:off x="6321907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26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Lineup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798CC528-BB73-B112-9A24-2B34CD8B7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1453549"/>
            <a:ext cx="2090465" cy="2092325"/>
          </a:xfrm>
          <a:prstGeom prst="rect">
            <a:avLst/>
          </a:prstGeom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986F550-2736-B927-36F1-EB7A305EE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952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1F7F2E-B4C0-AA13-1923-D46979C50854}"/>
              </a:ext>
            </a:extLst>
          </p:cNvPr>
          <p:cNvSpPr/>
          <p:nvPr userDrawn="1"/>
        </p:nvSpPr>
        <p:spPr>
          <a:xfrm>
            <a:off x="994534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A2BA32D-CDEE-2438-CDCB-DED43308A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920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63">
            <a:extLst>
              <a:ext uri="{FF2B5EF4-FFF2-40B4-BE49-F238E27FC236}">
                <a16:creationId xmlns:a16="http://schemas.microsoft.com/office/drawing/2014/main" id="{55BA595D-40D6-4B99-07C3-27C67BB7DE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66" name="Text Placeholder 63">
            <a:extLst>
              <a:ext uri="{FF2B5EF4-FFF2-40B4-BE49-F238E27FC236}">
                <a16:creationId xmlns:a16="http://schemas.microsoft.com/office/drawing/2014/main" id="{2F5F2C19-E361-48AB-B7ED-A1442F7FBC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4920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38" name="Text Placeholder 63">
            <a:extLst>
              <a:ext uri="{FF2B5EF4-FFF2-40B4-BE49-F238E27FC236}">
                <a16:creationId xmlns:a16="http://schemas.microsoft.com/office/drawing/2014/main" id="{3B5F76E6-C01F-CB8D-94A8-762CA8B142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72293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63">
            <a:extLst>
              <a:ext uri="{FF2B5EF4-FFF2-40B4-BE49-F238E27FC236}">
                <a16:creationId xmlns:a16="http://schemas.microsoft.com/office/drawing/2014/main" id="{62DB7540-082F-5CC2-C0F7-37243091CB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0" name="Text Placeholder 63">
            <a:extLst>
              <a:ext uri="{FF2B5EF4-FFF2-40B4-BE49-F238E27FC236}">
                <a16:creationId xmlns:a16="http://schemas.microsoft.com/office/drawing/2014/main" id="{75A5E816-350F-A5F5-2E9F-3CF8590B5F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72293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CB8ADA05-DDB5-B9AB-782A-849938D47F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1453549"/>
            <a:ext cx="2090465" cy="2092325"/>
          </a:xfrm>
          <a:prstGeom prst="rect">
            <a:avLst/>
          </a:prstGeom>
        </p:spPr>
      </p:pic>
      <p:sp>
        <p:nvSpPr>
          <p:cNvPr id="9" name="Picture Placeholder 43">
            <a:extLst>
              <a:ext uri="{FF2B5EF4-FFF2-40B4-BE49-F238E27FC236}">
                <a16:creationId xmlns:a16="http://schemas.microsoft.com/office/drawing/2014/main" id="{B39DBDE8-6DD2-35DF-1471-D6F315777B7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20325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3E9347-116B-4E30-B01A-3D27A3101607}"/>
              </a:ext>
            </a:extLst>
          </p:cNvPr>
          <p:cNvSpPr/>
          <p:nvPr userDrawn="1"/>
        </p:nvSpPr>
        <p:spPr>
          <a:xfrm>
            <a:off x="6321907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915F939E-100C-602E-BC0A-C2AEABBE3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4089864"/>
            <a:ext cx="2090465" cy="2092325"/>
          </a:xfrm>
          <a:prstGeom prst="rect">
            <a:avLst/>
          </a:prstGeom>
        </p:spPr>
      </p:pic>
      <p:sp>
        <p:nvSpPr>
          <p:cNvPr id="25" name="Picture Placeholder 43">
            <a:extLst>
              <a:ext uri="{FF2B5EF4-FFF2-40B4-BE49-F238E27FC236}">
                <a16:creationId xmlns:a16="http://schemas.microsoft.com/office/drawing/2014/main" id="{9A7394D4-C605-6BF9-40D9-03DCF37D7D4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92952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8985181-521F-AE3C-416A-FED3179C8699}"/>
              </a:ext>
            </a:extLst>
          </p:cNvPr>
          <p:cNvSpPr/>
          <p:nvPr userDrawn="1"/>
        </p:nvSpPr>
        <p:spPr>
          <a:xfrm>
            <a:off x="994534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Text Placeholder 63">
            <a:extLst>
              <a:ext uri="{FF2B5EF4-FFF2-40B4-BE49-F238E27FC236}">
                <a16:creationId xmlns:a16="http://schemas.microsoft.com/office/drawing/2014/main" id="{23F486CE-9B64-294D-E631-CC3754076C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63">
            <a:extLst>
              <a:ext uri="{FF2B5EF4-FFF2-40B4-BE49-F238E27FC236}">
                <a16:creationId xmlns:a16="http://schemas.microsoft.com/office/drawing/2014/main" id="{54439993-D40F-3D99-88ED-1AEF9D5EB62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5" name="Text Placeholder 63">
            <a:extLst>
              <a:ext uri="{FF2B5EF4-FFF2-40B4-BE49-F238E27FC236}">
                <a16:creationId xmlns:a16="http://schemas.microsoft.com/office/drawing/2014/main" id="{9277DAAD-D5E8-159A-283F-F15F830D2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4920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63">
            <a:extLst>
              <a:ext uri="{FF2B5EF4-FFF2-40B4-BE49-F238E27FC236}">
                <a16:creationId xmlns:a16="http://schemas.microsoft.com/office/drawing/2014/main" id="{9DD10405-F3E1-6990-F88C-EE615BEE43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63">
            <a:extLst>
              <a:ext uri="{FF2B5EF4-FFF2-40B4-BE49-F238E27FC236}">
                <a16:creationId xmlns:a16="http://schemas.microsoft.com/office/drawing/2014/main" id="{77848427-B193-7EC2-80E8-8A502B1F8E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53" name="Text Placeholder 63">
            <a:extLst>
              <a:ext uri="{FF2B5EF4-FFF2-40B4-BE49-F238E27FC236}">
                <a16:creationId xmlns:a16="http://schemas.microsoft.com/office/drawing/2014/main" id="{FC2A8FA7-509F-CA9C-B061-D1F6E7B4E8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72293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1F5F0B1D-5AE1-9ED7-5337-986D4E421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4089864"/>
            <a:ext cx="2090465" cy="2092325"/>
          </a:xfrm>
          <a:prstGeom prst="rect">
            <a:avLst/>
          </a:prstGeom>
        </p:spPr>
      </p:pic>
      <p:sp>
        <p:nvSpPr>
          <p:cNvPr id="55" name="Picture Placeholder 43">
            <a:extLst>
              <a:ext uri="{FF2B5EF4-FFF2-40B4-BE49-F238E27FC236}">
                <a16:creationId xmlns:a16="http://schemas.microsoft.com/office/drawing/2014/main" id="{9FBCC796-32DF-3849-816A-F7F4115EA3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20325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B4DAFBC-AC0E-BC84-DF54-9D5EAE857FC8}"/>
              </a:ext>
            </a:extLst>
          </p:cNvPr>
          <p:cNvSpPr/>
          <p:nvPr userDrawn="1"/>
        </p:nvSpPr>
        <p:spPr>
          <a:xfrm>
            <a:off x="6321907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6826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9" y="1927125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6">
                <a:solidFill>
                  <a:srgbClr val="003059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2FD1CA-5E48-5862-1268-DF1922074B44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3059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625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9" y="1927125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6">
                <a:solidFill>
                  <a:srgbClr val="00EDED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8F93217-BC79-CAE2-81BF-649EC04DD56C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EDED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225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7B7E63E0-B48F-BECD-7BC6-6D7A41F79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4F33A51-D43A-54E0-9402-76225503AFE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D224E-47D3-997E-653F-7A790D4B3C4E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A38A6A13-2E8D-59C7-CB00-54479F017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3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95EE9690-BE00-5D83-A0E4-309D45CFC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5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2763355E-5B50-B717-4E8E-54D1CE32B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3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0CD4C95E-5427-0CEA-1DA0-58FBE0709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5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itle 16">
            <a:extLst>
              <a:ext uri="{FF2B5EF4-FFF2-40B4-BE49-F238E27FC236}">
                <a16:creationId xmlns:a16="http://schemas.microsoft.com/office/drawing/2014/main" id="{9EE6308B-5993-BBDD-3100-A9CCF3E576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758CE89-E76D-78CE-43C1-E37C210367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E70A585D-2D1A-3071-0EA0-EF693EF8F6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80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EE0C1B1F-DC94-46DA-B805-79C66C7CEF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9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4ED2495-ECAD-3EAC-25ED-D34F52D451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1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A11F73AA-F52C-94CB-14DD-1032E21D5D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70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0834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9" y="1927125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6">
                <a:solidFill>
                  <a:srgbClr val="00EDED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E91DE7F-49D5-FF1B-5CAA-451E48CC039A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EDED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6363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F4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8" y="0"/>
            <a:ext cx="5501099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GB" sz="11498" b="0" i="0">
                <a:solidFill>
                  <a:srgbClr val="003059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4" y="4669676"/>
            <a:ext cx="3962573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pPr algn="r"/>
            <a:r>
              <a:rPr lang="en-GB" sz="11498" b="0" i="0">
                <a:solidFill>
                  <a:srgbClr val="003059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7" y="2584109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5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003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8" y="0"/>
            <a:ext cx="5501099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GB" sz="11498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4" y="4669676"/>
            <a:ext cx="3962573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pPr algn="r"/>
            <a:r>
              <a:rPr lang="en-GB" sz="11498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7" y="2584109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8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314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8" y="0"/>
            <a:ext cx="5501099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GB" sz="11498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4" y="4669676"/>
            <a:ext cx="3962573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pPr algn="r"/>
            <a:r>
              <a:rPr lang="en-GB" sz="11498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7" y="2584109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B6C3DE-DFC0-9389-6412-F7DBBCF383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72" y="-2871"/>
            <a:ext cx="12182329" cy="6857999"/>
          </a:xfrm>
          <a:solidFill>
            <a:srgbClr val="F4F3F0">
              <a:alpha val="50000"/>
            </a:srgbClr>
          </a:solidFill>
        </p:spPr>
        <p:txBody>
          <a:bodyPr tIns="182880" rIns="274320"/>
          <a:lstStyle>
            <a:lvl1pPr marL="0" indent="0" algn="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DDC5D70-8B52-7642-4FF8-A49BF00C7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759" r="85778" b="22482"/>
          <a:stretch>
            <a:fillRect/>
          </a:stretch>
        </p:blipFill>
        <p:spPr>
          <a:xfrm>
            <a:off x="-1712916" y="1875410"/>
            <a:ext cx="1116568" cy="3475849"/>
          </a:xfrm>
          <a:custGeom>
            <a:avLst/>
            <a:gdLst>
              <a:gd name="connsiteX0" fmla="*/ 0 w 1116568"/>
              <a:gd name="connsiteY0" fmla="*/ 0 h 3475849"/>
              <a:gd name="connsiteX1" fmla="*/ 1116568 w 1116568"/>
              <a:gd name="connsiteY1" fmla="*/ 0 h 3475849"/>
              <a:gd name="connsiteX2" fmla="*/ 1116568 w 1116568"/>
              <a:gd name="connsiteY2" fmla="*/ 3475849 h 3475849"/>
              <a:gd name="connsiteX3" fmla="*/ 0 w 1116568"/>
              <a:gd name="connsiteY3" fmla="*/ 3475849 h 3475849"/>
              <a:gd name="connsiteX4" fmla="*/ 0 w 1116568"/>
              <a:gd name="connsiteY4" fmla="*/ 0 h 347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68" h="3475849">
                <a:moveTo>
                  <a:pt x="0" y="0"/>
                </a:moveTo>
                <a:lnTo>
                  <a:pt x="1116568" y="0"/>
                </a:lnTo>
                <a:lnTo>
                  <a:pt x="1116568" y="3475849"/>
                </a:lnTo>
                <a:lnTo>
                  <a:pt x="0" y="347584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1ECD724-8766-D9AE-576E-16E7943ABBEE}"/>
              </a:ext>
            </a:extLst>
          </p:cNvPr>
          <p:cNvSpPr/>
          <p:nvPr userDrawn="1"/>
        </p:nvSpPr>
        <p:spPr>
          <a:xfrm>
            <a:off x="1" y="0"/>
            <a:ext cx="5705115" cy="6858000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4F3F0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F388B8-54A6-4BD4-29B5-D104009B78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2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7F09FCFA-C7E7-3894-1004-7DF76006D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3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6CF6BBC3-0AA2-04CD-DD97-410544C02A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5" y="4069627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8E1D0-0F7A-606E-1D8A-C7AF8A81365F}"/>
              </a:ext>
            </a:extLst>
          </p:cNvPr>
          <p:cNvSpPr/>
          <p:nvPr userDrawn="1"/>
        </p:nvSpPr>
        <p:spPr>
          <a:xfrm>
            <a:off x="804133" y="5972430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1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</p:spTree>
    <p:extLst>
      <p:ext uri="{BB962C8B-B14F-4D97-AF65-F5344CB8AC3E}">
        <p14:creationId xmlns:p14="http://schemas.microsoft.com/office/powerpoint/2010/main" val="272335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B379041-05F5-DF40-A3AF-2761A62287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72" y="-2871"/>
            <a:ext cx="12182329" cy="6857999"/>
          </a:xfrm>
          <a:solidFill>
            <a:schemeClr val="accent1">
              <a:alpha val="50000"/>
            </a:schemeClr>
          </a:solidFill>
        </p:spPr>
        <p:txBody>
          <a:bodyPr tIns="182880" rIns="274320"/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E90E6F6-8626-640B-E5E0-6B5710B6BCBD}"/>
              </a:ext>
            </a:extLst>
          </p:cNvPr>
          <p:cNvSpPr/>
          <p:nvPr userDrawn="1"/>
        </p:nvSpPr>
        <p:spPr>
          <a:xfrm>
            <a:off x="1" y="0"/>
            <a:ext cx="5705115" cy="6858000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8223D2-D716-CE33-7B89-41DAD1B89F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2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A0B29DC0-C8E3-2E4F-BF71-BAE95133A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3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4C894E-7DFC-129E-BF40-5CCC42C2C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5" y="4069627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45693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A3D568-1D92-B836-95BE-6D689994C1E3}"/>
              </a:ext>
            </a:extLst>
          </p:cNvPr>
          <p:cNvSpPr/>
          <p:nvPr userDrawn="1"/>
        </p:nvSpPr>
        <p:spPr>
          <a:xfrm>
            <a:off x="804133" y="5972430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</p:spTree>
    <p:extLst>
      <p:ext uri="{BB962C8B-B14F-4D97-AF65-F5344CB8AC3E}">
        <p14:creationId xmlns:p14="http://schemas.microsoft.com/office/powerpoint/2010/main" val="99546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782D546-B996-2D29-4542-F94F77CA5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72" y="-2871"/>
            <a:ext cx="12182329" cy="6857999"/>
          </a:xfrm>
          <a:solidFill>
            <a:schemeClr val="accent4">
              <a:alpha val="50000"/>
            </a:schemeClr>
          </a:solidFill>
        </p:spPr>
        <p:txBody>
          <a:bodyPr tIns="182880" rIns="274320"/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7C9938F-8E24-4E8B-7184-EECC6BA802B5}"/>
              </a:ext>
            </a:extLst>
          </p:cNvPr>
          <p:cNvSpPr/>
          <p:nvPr userDrawn="1"/>
        </p:nvSpPr>
        <p:spPr>
          <a:xfrm>
            <a:off x="1" y="0"/>
            <a:ext cx="5705115" cy="6858000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529DE66-7124-AAA5-A26E-E0B7CE5BC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2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656B5A-1EC0-CD4E-B317-10299ADBEAAD}"/>
              </a:ext>
            </a:extLst>
          </p:cNvPr>
          <p:cNvSpPr/>
          <p:nvPr userDrawn="1"/>
        </p:nvSpPr>
        <p:spPr>
          <a:xfrm>
            <a:off x="804133" y="5972430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FDC6751-2610-EFBA-BC96-00621F87D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3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945A35A3-4330-580E-9748-0A1989CA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5" y="4069627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45693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</p:spTree>
    <p:extLst>
      <p:ext uri="{BB962C8B-B14F-4D97-AF65-F5344CB8AC3E}">
        <p14:creationId xmlns:p14="http://schemas.microsoft.com/office/powerpoint/2010/main" val="3185655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7B7E63E0-B48F-BECD-7BC6-6D7A41F79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4F33A51-D43A-54E0-9402-76225503AFE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D224E-47D3-997E-653F-7A790D4B3C4E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A38A6A13-2E8D-59C7-CB00-54479F017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3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95EE9690-BE00-5D83-A0E4-309D45CFC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5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2763355E-5B50-B717-4E8E-54D1CE32B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3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0CD4C95E-5427-0CEA-1DA0-58FBE0709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5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itle 16">
            <a:extLst>
              <a:ext uri="{FF2B5EF4-FFF2-40B4-BE49-F238E27FC236}">
                <a16:creationId xmlns:a16="http://schemas.microsoft.com/office/drawing/2014/main" id="{9EE6308B-5993-BBDD-3100-A9CCF3E576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758CE89-E76D-78CE-43C1-E37C210367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E70A585D-2D1A-3071-0EA0-EF693EF8F6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80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EE0C1B1F-DC94-46DA-B805-79C66C7CEF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9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4ED2495-ECAD-3EAC-25ED-D34F52D451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1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A11F73AA-F52C-94CB-14DD-1032E21D5D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70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73362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3D3C8C8-FECB-72DE-F578-BCF57C71F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977049C-1A0C-EB44-9043-F0D0A48A9A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7" name="Title 16">
            <a:extLst>
              <a:ext uri="{FF2B5EF4-FFF2-40B4-BE49-F238E27FC236}">
                <a16:creationId xmlns:a16="http://schemas.microsoft.com/office/drawing/2014/main" id="{9454C451-BC89-F5C8-9E09-0B8A282A2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2E13FECC-BBAB-48EC-C0CD-5955A555E8E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C6328-B0EB-05CF-AE19-7852F17088C7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3717CAA2-F6E9-2944-FEF0-0AC5B78B5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3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4B192409-E23E-38D9-7FF6-48CA9303D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5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5E92378-0A35-30F2-F088-98E510A9AB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3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024AE8F5-DCAA-5558-5BB8-C9AB1D2638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5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1BA461-B168-1D28-B367-AFDF78BD56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80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981D0613-DDB6-55E2-7F29-377A323B1B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9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52C8DF-3903-4D37-1043-B46F2171C7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1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D96C6EA5-BD3A-40B9-E370-25C066EAB0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70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1309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3D3C8C8-FECB-72DE-F578-BCF57C71F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977049C-1A0C-EB44-9043-F0D0A48A9A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7" name="Title 16">
            <a:extLst>
              <a:ext uri="{FF2B5EF4-FFF2-40B4-BE49-F238E27FC236}">
                <a16:creationId xmlns:a16="http://schemas.microsoft.com/office/drawing/2014/main" id="{9454C451-BC89-F5C8-9E09-0B8A282A2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2E13FECC-BBAB-48EC-C0CD-5955A555E8E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C6328-B0EB-05CF-AE19-7852F17088C7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3717CAA2-F6E9-2944-FEF0-0AC5B78B5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3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4B192409-E23E-38D9-7FF6-48CA9303D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5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5E92378-0A35-30F2-F088-98E510A9AB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3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024AE8F5-DCAA-5558-5BB8-C9AB1D2638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5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1BA461-B168-1D28-B367-AFDF78BD56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80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981D0613-DDB6-55E2-7F29-377A323B1B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9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52C8DF-3903-4D37-1043-B46F2171C7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1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D96C6EA5-BD3A-40B9-E370-25C066EAB0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70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644938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5860EC-EBD5-1284-5AD1-779762250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sp>
        <p:nvSpPr>
          <p:cNvPr id="37" name="Title 16">
            <a:extLst>
              <a:ext uri="{FF2B5EF4-FFF2-40B4-BE49-F238E27FC236}">
                <a16:creationId xmlns:a16="http://schemas.microsoft.com/office/drawing/2014/main" id="{9E3AD48C-57BF-0EF6-D32F-A560B6D73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7118C1-7699-267F-B078-51E1BB4BED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5B0C2EDA-8A2B-FFDF-090C-18B85505521C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92686-74AE-215C-78FD-D667A2DDF257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E1319FC9-9B94-7A4C-A90C-4901B76F3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3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36990E72-146E-061F-DECA-E864D245F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5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3EB482E-038E-4A46-5F2E-5AFD8821A7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3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8B7BE48-D402-FA6D-B9C7-85F6AA7CC3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5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772E9D82-C44F-F1EA-8EDD-F9535228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80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D7CB2A0E-1176-0C27-A8D9-3CBFF25740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9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5A007A47-92DC-2854-A61A-9CB5A57BB1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1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BE79067-AFC0-01F6-700C-E96DCAECD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70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1910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50F09B-A494-5D08-27B1-32290FA09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9" y="168672"/>
            <a:ext cx="6091866" cy="6520656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3978187-75CD-0F5C-BE91-98349E736F2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rgbClr val="F4F3F0">
              <a:alpha val="68000"/>
            </a:srgb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rgbClr val="003059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E03995F-B8EA-233A-3299-941489AC32DC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chemeClr val="accent1">
              <a:alpha val="3705"/>
            </a:scheme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809E5147-7114-32A7-E76B-DC0C029381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7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2083857D-063A-51AB-1DAC-53F3537733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30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1033C3E3-1C3A-AAED-089D-31669AE11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DF75C3C5-66BB-5BA0-BBAE-6CFE191B27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Slide Number Placeholder 13">
            <a:extLst>
              <a:ext uri="{FF2B5EF4-FFF2-40B4-BE49-F238E27FC236}">
                <a16:creationId xmlns:a16="http://schemas.microsoft.com/office/drawing/2014/main" id="{0AAB1FBD-35A4-6DF0-48E2-2610EC1DADD2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FD18D-ECA8-9CF6-038D-87FF4B8D1841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6DFAD5E-A376-FB77-64E3-4BAC295AE8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7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B0567ED5-0739-05AE-9CA6-BF952E09DB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2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D3BBF-E8ED-593E-E06C-6BBF4F5C46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20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CAB813A-4D03-3113-CCC0-08067FDE2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5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4E044643-99ED-3F50-1FCD-13A0901B3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9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1421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C68B728-1E35-DAB6-D37E-BE9710638C33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  <a:alpha val="15000"/>
            </a:scheme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4AC8179B-6035-CED6-9315-991C86DB5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7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9D4AA04-E647-FAB3-6813-007F335BD7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30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14E66A4E-16B2-46D0-AE06-1B09BC4D6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A20A81C-CB69-430D-69B0-4E694B1C8B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id="{C8EB8AAE-384F-B000-A155-2910EE6FFC98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A56ECF-595C-D0C5-2A6F-641F07A59E1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3C5CEA4C-2714-4E06-5DFA-C0E113EB0D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7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28166E6-D4E3-8BCA-88CF-E46685AAF0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2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B9932AD9-1EB0-58D8-1A8F-2E97B6F093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20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E7086644-79D2-BA7E-0EA5-4B00BB7889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5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6B484-F545-91E1-575E-1B68B4B57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9" y="168672"/>
            <a:ext cx="6091866" cy="652065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367485-BA9F-34C9-BD92-DB9A71331A5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chemeClr val="accent1">
              <a:alpha val="49401"/>
            </a:scheme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rgbClr val="003059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D813ADCD-5604-CB87-11C9-2220ECAF5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9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448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C68B728-1E35-DAB6-D37E-BE9710638C33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527488">
              <a:alpha val="15000"/>
            </a:srgb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A0CB40A6-AED5-7A82-0046-23AEC7B1E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7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A7730A9-7865-F1B5-06DB-EBDB3D5D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30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D8C1E6A2-3613-8C67-D582-28998B5CE5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111552A0-64AC-27B0-60F3-3B10E2D1D4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Slide Number Placeholder 13">
            <a:extLst>
              <a:ext uri="{FF2B5EF4-FFF2-40B4-BE49-F238E27FC236}">
                <a16:creationId xmlns:a16="http://schemas.microsoft.com/office/drawing/2014/main" id="{EADB5726-36FD-A7FC-895C-02CFE4A63EC5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5D1A6-BD95-57EB-96E4-B199DC5160E9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66667AA-EE85-714C-D7BA-A20486859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7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9AFA2DF1-F4E9-33BF-12AC-5D2CB8C82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2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4C6A6B89-E9ED-7803-2FA8-65F22F71C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20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FC3E54-F227-429C-8529-FD0CBC4E29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5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2E225-BEE5-39E0-ED1C-BA3E3C556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9" y="168672"/>
            <a:ext cx="6091866" cy="6520656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E1864D6-5654-1923-9E1C-E22E43D9DAC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chemeClr val="accent4">
              <a:alpha val="49401"/>
            </a:scheme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3" name="Title 16">
            <a:extLst>
              <a:ext uri="{FF2B5EF4-FFF2-40B4-BE49-F238E27FC236}">
                <a16:creationId xmlns:a16="http://schemas.microsoft.com/office/drawing/2014/main" id="{FCFF83C5-3234-6F51-1089-03EE7791B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9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5471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383046-FDF0-07F4-49BB-257AAA388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2E0078-518F-0775-395B-44BB00E08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0B3CA4CB-00E8-E7C2-7117-5839F34D2015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4E859-886D-2C3F-A009-2815A44F2A1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079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B1D025-9882-7DC0-721A-FF17CF362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BCB10E-8358-7290-8B97-911E27162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8A5A3719-3F72-2168-E169-A0B7AD5FDD2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A2F3F3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A2F3F3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1B56D-D149-DEF4-4E80-C007D4CD0A79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A2F3F3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2277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5929ED8-10F1-8065-458C-FE1AE4A17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8EB7C9-2349-0C5B-E393-A94E1A77C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2CE62664-3379-F72A-07A5-5F6C87BE9C44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972BD-CF4B-DCB9-D417-2EA39C6906D2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18790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508764-3A47-53E0-B15A-D6B364F6D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2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FBF7C8-A378-FA84-9500-3136EB8044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2508B8A1-ADF6-6962-C302-E634B45FACBA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314550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314550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05F13-C7C2-A209-FE53-8641D9E22971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314550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690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5821DC15-D35E-1617-7D2E-52211B44D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46"/>
          <a:stretch/>
        </p:blipFill>
        <p:spPr>
          <a:xfrm flipH="1">
            <a:off x="20" y="1282"/>
            <a:ext cx="12190392" cy="6856718"/>
          </a:xfrm>
          <a:prstGeom prst="rect">
            <a:avLst/>
          </a:prstGeom>
        </p:spPr>
      </p:pic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4EB2FB5-65CD-5426-4E77-13DE9239251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4" y="643"/>
            <a:ext cx="12190392" cy="6857359"/>
          </a:xfrm>
          <a:solidFill>
            <a:srgbClr val="354C58">
              <a:alpha val="55000"/>
            </a:srgbClr>
          </a:solidFill>
        </p:spPr>
        <p:txBody>
          <a:bodyPr lIns="91440" tIns="182880" rIns="182880"/>
          <a:lstStyle>
            <a:lvl1pPr marL="0" indent="0" algn="r">
              <a:buNone/>
              <a:defRPr b="0" cap="none" spc="0">
                <a:ln w="0"/>
                <a:solidFill>
                  <a:srgbClr val="F4F3F0"/>
                </a:solidFill>
                <a:effectLst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Change Image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6A0AC46-D6C3-F3EC-280B-205EB9224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549" y="34959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CE833F-590E-E457-5307-48C170F86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283" y="5609959"/>
            <a:ext cx="2031115" cy="108164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8BF45E-D89C-8AC1-5433-945AFBF85B1C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ACA2E-1095-998F-ED9A-60959689C7BE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1477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B643D61-4E19-F932-F775-2196CE08F23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415180" y="1597328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AE0F57-D710-3C6D-A649-042A87886C8E}"/>
              </a:ext>
            </a:extLst>
          </p:cNvPr>
          <p:cNvSpPr/>
          <p:nvPr userDrawn="1"/>
        </p:nvSpPr>
        <p:spPr>
          <a:xfrm>
            <a:off x="1278020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8EC69596-F447-3B71-2BBB-19094B8B553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936145" y="1597328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8CCABB2-6CDF-5EF4-D55D-B40617C2FC58}"/>
              </a:ext>
            </a:extLst>
          </p:cNvPr>
          <p:cNvSpPr/>
          <p:nvPr userDrawn="1"/>
        </p:nvSpPr>
        <p:spPr>
          <a:xfrm>
            <a:off x="3798985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D74B26B-2513-BF8E-CB98-1C1305627B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76160" y="1597328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DE25E0-378E-5DBB-684D-6ED646656594}"/>
              </a:ext>
            </a:extLst>
          </p:cNvPr>
          <p:cNvSpPr/>
          <p:nvPr userDrawn="1"/>
        </p:nvSpPr>
        <p:spPr>
          <a:xfrm>
            <a:off x="6339000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C37C10C8-B44C-1406-1BB8-1224D217AA4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919431" y="1597328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E370D3-4B33-1790-CE74-89DB41E6F687}"/>
              </a:ext>
            </a:extLst>
          </p:cNvPr>
          <p:cNvSpPr/>
          <p:nvPr userDrawn="1"/>
        </p:nvSpPr>
        <p:spPr>
          <a:xfrm>
            <a:off x="8782271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B2874C-0FB0-1D93-F210-ACB08AC58CB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5180" y="4109056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54FD2BD-1D86-CC4E-8D25-A747A2FFA586}"/>
              </a:ext>
            </a:extLst>
          </p:cNvPr>
          <p:cNvSpPr/>
          <p:nvPr userDrawn="1"/>
        </p:nvSpPr>
        <p:spPr>
          <a:xfrm>
            <a:off x="1278020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8FE14263-6A83-084D-470E-01A85539247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936145" y="4109056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205D47D-FAAA-0C6F-296F-57F2F2AE7312}"/>
              </a:ext>
            </a:extLst>
          </p:cNvPr>
          <p:cNvSpPr/>
          <p:nvPr userDrawn="1"/>
        </p:nvSpPr>
        <p:spPr>
          <a:xfrm>
            <a:off x="3798985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92B3E575-5A33-9011-519C-0F974AEEFBB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160" y="4109056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1F957EF-95C6-2D9D-5AE0-C8050042293D}"/>
              </a:ext>
            </a:extLst>
          </p:cNvPr>
          <p:cNvSpPr/>
          <p:nvPr userDrawn="1"/>
        </p:nvSpPr>
        <p:spPr>
          <a:xfrm>
            <a:off x="6339000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1C665FA-48ED-DD30-5B17-ADED93557A1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19431" y="4109056"/>
            <a:ext cx="1828800" cy="1828800"/>
          </a:xfrm>
          <a:solidFill>
            <a:srgbClr val="F4F3F0">
              <a:alpha val="68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A9378B7-5ED8-33F9-37D1-06CD590810AB}"/>
              </a:ext>
            </a:extLst>
          </p:cNvPr>
          <p:cNvSpPr/>
          <p:nvPr userDrawn="1"/>
        </p:nvSpPr>
        <p:spPr>
          <a:xfrm>
            <a:off x="8782271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4724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5860EC-EBD5-1284-5AD1-779762250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sp>
        <p:nvSpPr>
          <p:cNvPr id="37" name="Title 16">
            <a:extLst>
              <a:ext uri="{FF2B5EF4-FFF2-40B4-BE49-F238E27FC236}">
                <a16:creationId xmlns:a16="http://schemas.microsoft.com/office/drawing/2014/main" id="{9E3AD48C-57BF-0EF6-D32F-A560B6D73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7118C1-7699-267F-B078-51E1BB4BED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5B0C2EDA-8A2B-FFDF-090C-18B85505521C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92686-74AE-215C-78FD-D667A2DDF257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E1319FC9-9B94-7A4C-A90C-4901B76F3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3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36990E72-146E-061F-DECA-E864D245F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5" y="2789244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3EB482E-038E-4A46-5F2E-5AFD8821A7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3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8B7BE48-D402-FA6D-B9C7-85F6AA7CC3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5" y="3854977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772E9D82-C44F-F1EA-8EDD-F9535228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80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D7CB2A0E-1176-0C27-A8D9-3CBFF25740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9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5A007A47-92DC-2854-A61A-9CB5A57BB1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1" y="2789244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BE79067-AFC0-01F6-700C-E96DCAECD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70" y="3854977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671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21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 Layout"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8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1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F4F3F0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F4F3F0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4F3F0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9CE9F0-0A2D-ADFE-B8C9-88E203683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7A8346-0540-B3AC-6CA8-558275243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9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Blank Layout"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3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20" y="1363289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85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rgbClr val="F4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1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6072F1D-F085-17B7-D2EB-41905CF28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7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6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155A48-3881-F727-7AAD-6C5541F57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976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4AFD9-DCC6-C342-C772-4DD737B01320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1EE0127B-07F0-4F53-9948-EF78A26AF8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B34F9-8358-2FFD-6245-A29A00D02CF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49FCA-2925-9EA6-53B0-47F1EA484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73A64C0-8181-4CB6-1736-A623C05EA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1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F4F3F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CBCA07-AB1A-5A40-AB3A-104998AA41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7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F4F3F0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7409C7-3C48-D16B-16D2-D85817561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6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160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50F09B-A494-5D08-27B1-32290FA09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9" y="168672"/>
            <a:ext cx="6091866" cy="6520656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3978187-75CD-0F5C-BE91-98349E736F2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rgbClr val="F4F3F0">
              <a:alpha val="68000"/>
            </a:srgb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rgbClr val="003059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E03995F-B8EA-233A-3299-941489AC32DC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chemeClr val="accent1">
              <a:alpha val="3705"/>
            </a:scheme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809E5147-7114-32A7-E76B-DC0C029381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7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2083857D-063A-51AB-1DAC-53F3537733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30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1033C3E3-1C3A-AAED-089D-31669AE11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DF75C3C5-66BB-5BA0-BBAE-6CFE191B27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Slide Number Placeholder 13">
            <a:extLst>
              <a:ext uri="{FF2B5EF4-FFF2-40B4-BE49-F238E27FC236}">
                <a16:creationId xmlns:a16="http://schemas.microsoft.com/office/drawing/2014/main" id="{0AAB1FBD-35A4-6DF0-48E2-2610EC1DADD2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FD18D-ECA8-9CF6-038D-87FF4B8D1841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6DFAD5E-A376-FB77-64E3-4BAC295AE8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7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B0567ED5-0739-05AE-9CA6-BF952E09DB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2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D3BBF-E8ED-593E-E06C-6BBF4F5C46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20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CAB813A-4D03-3113-CCC0-08067FDE2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5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2658496D-C8C9-75B2-3F0D-56168CC41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9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417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4AFD9-DCC6-C342-C772-4DD737B01320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1EE0127B-07F0-4F53-9948-EF78A26AF8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B34F9-8358-2FFD-6245-A29A00D02CF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49FCA-2925-9EA6-53B0-47F1EA484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73A64C0-8181-4CB6-1736-A623C05EA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1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F4F3F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CBCA07-AB1A-5A40-AB3A-104998AA41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7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F4F3F0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7409C7-3C48-D16B-16D2-D85817561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6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4603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rgbClr val="F4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3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6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457594D-D0AE-0789-5EF6-A9901C89A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1" y="23774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06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3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EDE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6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872BEF-0E86-6EB3-76CB-07BF9FCAA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1" y="23774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53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3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EDE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6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88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744D56-A27B-9A75-A311-84179191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1" y="23774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147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 Lineup-3"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3059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C8F8D610-22BD-EEB8-CBC8-3E88E08FA6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1453549"/>
            <a:ext cx="2090465" cy="2092325"/>
          </a:xfrm>
          <a:prstGeom prst="rect">
            <a:avLst/>
          </a:prstGeom>
        </p:spPr>
      </p:pic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0D54B9FD-3253-BFA6-7E97-D3B67AAA28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92952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61314E-CEA0-1FD9-4530-A8704BC5427C}"/>
              </a:ext>
            </a:extLst>
          </p:cNvPr>
          <p:cNvSpPr/>
          <p:nvPr userDrawn="1"/>
        </p:nvSpPr>
        <p:spPr>
          <a:xfrm>
            <a:off x="994534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Text Placeholder 63">
            <a:extLst>
              <a:ext uri="{FF2B5EF4-FFF2-40B4-BE49-F238E27FC236}">
                <a16:creationId xmlns:a16="http://schemas.microsoft.com/office/drawing/2014/main" id="{A796019E-5AC6-08E1-71EE-151A2C09D2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44920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63">
            <a:extLst>
              <a:ext uri="{FF2B5EF4-FFF2-40B4-BE49-F238E27FC236}">
                <a16:creationId xmlns:a16="http://schemas.microsoft.com/office/drawing/2014/main" id="{FF59CD57-A90D-99B6-DDC7-E7D8532EB4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1" name="Text Placeholder 63">
            <a:extLst>
              <a:ext uri="{FF2B5EF4-FFF2-40B4-BE49-F238E27FC236}">
                <a16:creationId xmlns:a16="http://schemas.microsoft.com/office/drawing/2014/main" id="{10DCD4ED-59A7-2DE9-E3C2-F459FCFD32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3">
            <a:extLst>
              <a:ext uri="{FF2B5EF4-FFF2-40B4-BE49-F238E27FC236}">
                <a16:creationId xmlns:a16="http://schemas.microsoft.com/office/drawing/2014/main" id="{626C78F8-CC7B-0F86-B77E-2A0B2F0444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293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63">
            <a:extLst>
              <a:ext uri="{FF2B5EF4-FFF2-40B4-BE49-F238E27FC236}">
                <a16:creationId xmlns:a16="http://schemas.microsoft.com/office/drawing/2014/main" id="{0108A795-5450-7966-AFEC-3A3993D1E0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4" name="Text Placeholder 63">
            <a:extLst>
              <a:ext uri="{FF2B5EF4-FFF2-40B4-BE49-F238E27FC236}">
                <a16:creationId xmlns:a16="http://schemas.microsoft.com/office/drawing/2014/main" id="{E75BC3F3-06AA-0DAA-F623-67D89DF7A1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5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419064C3-51CC-2E38-1B90-3A3F8D5761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1453549"/>
            <a:ext cx="2090465" cy="2092325"/>
          </a:xfrm>
          <a:prstGeom prst="rect">
            <a:avLst/>
          </a:prstGeom>
        </p:spPr>
      </p:pic>
      <p:sp>
        <p:nvSpPr>
          <p:cNvPr id="16" name="Picture Placeholder 43">
            <a:extLst>
              <a:ext uri="{FF2B5EF4-FFF2-40B4-BE49-F238E27FC236}">
                <a16:creationId xmlns:a16="http://schemas.microsoft.com/office/drawing/2014/main" id="{113D0211-BA52-FACD-79AD-245EBFB6A81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20325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BA6EF-9516-A073-2286-4A0FCF66B50E}"/>
              </a:ext>
            </a:extLst>
          </p:cNvPr>
          <p:cNvSpPr/>
          <p:nvPr userDrawn="1"/>
        </p:nvSpPr>
        <p:spPr>
          <a:xfrm>
            <a:off x="6321907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DAA0F616-5F33-CA63-74DC-40CBD91393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4089864"/>
            <a:ext cx="2090465" cy="2092325"/>
          </a:xfrm>
          <a:prstGeom prst="rect">
            <a:avLst/>
          </a:prstGeom>
        </p:spPr>
      </p:pic>
      <p:sp>
        <p:nvSpPr>
          <p:cNvPr id="19" name="Picture Placeholder 43">
            <a:extLst>
              <a:ext uri="{FF2B5EF4-FFF2-40B4-BE49-F238E27FC236}">
                <a16:creationId xmlns:a16="http://schemas.microsoft.com/office/drawing/2014/main" id="{E00A134D-2652-284B-8901-30F29480A89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92952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58F733E-B72A-4BCF-8D7B-EC28848E5FA0}"/>
              </a:ext>
            </a:extLst>
          </p:cNvPr>
          <p:cNvSpPr/>
          <p:nvPr userDrawn="1"/>
        </p:nvSpPr>
        <p:spPr>
          <a:xfrm>
            <a:off x="994534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id="{FB66249F-BC8D-B036-3530-AFBE0FC0EC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44920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93BB4A6B-8126-6B1E-B128-9E8A39C858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Text Placeholder 63">
            <a:extLst>
              <a:ext uri="{FF2B5EF4-FFF2-40B4-BE49-F238E27FC236}">
                <a16:creationId xmlns:a16="http://schemas.microsoft.com/office/drawing/2014/main" id="{43B238C4-1624-F443-BAC4-F3EB3C2459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44920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5590FFBD-EEB7-A7DA-B319-C2CC932DE1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293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63">
            <a:extLst>
              <a:ext uri="{FF2B5EF4-FFF2-40B4-BE49-F238E27FC236}">
                <a16:creationId xmlns:a16="http://schemas.microsoft.com/office/drawing/2014/main" id="{38AC6496-6B80-48D3-5A3F-FE2993E7B1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6" name="Text Placeholder 63">
            <a:extLst>
              <a:ext uri="{FF2B5EF4-FFF2-40B4-BE49-F238E27FC236}">
                <a16:creationId xmlns:a16="http://schemas.microsoft.com/office/drawing/2014/main" id="{C1E68A6F-316A-2981-2C9B-FEFE0C049F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72293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E1813A88-7510-8471-BC6D-795174097D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4089864"/>
            <a:ext cx="2090465" cy="2092325"/>
          </a:xfrm>
          <a:prstGeom prst="rect">
            <a:avLst/>
          </a:prstGeom>
        </p:spPr>
      </p:pic>
      <p:sp>
        <p:nvSpPr>
          <p:cNvPr id="28" name="Picture Placeholder 43">
            <a:extLst>
              <a:ext uri="{FF2B5EF4-FFF2-40B4-BE49-F238E27FC236}">
                <a16:creationId xmlns:a16="http://schemas.microsoft.com/office/drawing/2014/main" id="{74174644-5CA8-A82C-E9BB-B6E012ED171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20325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27522C8-072F-C40A-362F-EA406C345C75}"/>
              </a:ext>
            </a:extLst>
          </p:cNvPr>
          <p:cNvSpPr/>
          <p:nvPr userDrawn="1"/>
        </p:nvSpPr>
        <p:spPr>
          <a:xfrm>
            <a:off x="6321907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76355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Lineup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798CC528-BB73-B112-9A24-2B34CD8B7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1453549"/>
            <a:ext cx="2090465" cy="2092325"/>
          </a:xfrm>
          <a:prstGeom prst="rect">
            <a:avLst/>
          </a:prstGeom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986F550-2736-B927-36F1-EB7A305EE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952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1F7F2E-B4C0-AA13-1923-D46979C50854}"/>
              </a:ext>
            </a:extLst>
          </p:cNvPr>
          <p:cNvSpPr/>
          <p:nvPr userDrawn="1"/>
        </p:nvSpPr>
        <p:spPr>
          <a:xfrm>
            <a:off x="994534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A2BA32D-CDEE-2438-CDCB-DED43308A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920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63">
            <a:extLst>
              <a:ext uri="{FF2B5EF4-FFF2-40B4-BE49-F238E27FC236}">
                <a16:creationId xmlns:a16="http://schemas.microsoft.com/office/drawing/2014/main" id="{55BA595D-40D6-4B99-07C3-27C67BB7DE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66" name="Text Placeholder 63">
            <a:extLst>
              <a:ext uri="{FF2B5EF4-FFF2-40B4-BE49-F238E27FC236}">
                <a16:creationId xmlns:a16="http://schemas.microsoft.com/office/drawing/2014/main" id="{2F5F2C19-E361-48AB-B7ED-A1442F7FBC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4920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38" name="Text Placeholder 63">
            <a:extLst>
              <a:ext uri="{FF2B5EF4-FFF2-40B4-BE49-F238E27FC236}">
                <a16:creationId xmlns:a16="http://schemas.microsoft.com/office/drawing/2014/main" id="{3B5F76E6-C01F-CB8D-94A8-762CA8B142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72293" y="1355914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63">
            <a:extLst>
              <a:ext uri="{FF2B5EF4-FFF2-40B4-BE49-F238E27FC236}">
                <a16:creationId xmlns:a16="http://schemas.microsoft.com/office/drawing/2014/main" id="{62DB7540-082F-5CC2-C0F7-37243091CB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0" name="Text Placeholder 63">
            <a:extLst>
              <a:ext uri="{FF2B5EF4-FFF2-40B4-BE49-F238E27FC236}">
                <a16:creationId xmlns:a16="http://schemas.microsoft.com/office/drawing/2014/main" id="{75A5E816-350F-A5F5-2E9F-3CF8590B5F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72293" y="2301884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8"/>
            <a:ext cx="342971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CB8ADA05-DDB5-B9AB-782A-849938D47F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1453549"/>
            <a:ext cx="2090465" cy="2092325"/>
          </a:xfrm>
          <a:prstGeom prst="rect">
            <a:avLst/>
          </a:prstGeom>
        </p:spPr>
      </p:pic>
      <p:sp>
        <p:nvSpPr>
          <p:cNvPr id="9" name="Picture Placeholder 43">
            <a:extLst>
              <a:ext uri="{FF2B5EF4-FFF2-40B4-BE49-F238E27FC236}">
                <a16:creationId xmlns:a16="http://schemas.microsoft.com/office/drawing/2014/main" id="{B39DBDE8-6DD2-35DF-1471-D6F315777B7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20325" y="1453550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3E9347-116B-4E30-B01A-3D27A3101607}"/>
              </a:ext>
            </a:extLst>
          </p:cNvPr>
          <p:cNvSpPr/>
          <p:nvPr userDrawn="1"/>
        </p:nvSpPr>
        <p:spPr>
          <a:xfrm>
            <a:off x="6321907" y="1355914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915F939E-100C-602E-BC0A-C2AEABBE3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2" y="4089864"/>
            <a:ext cx="2090465" cy="2092325"/>
          </a:xfrm>
          <a:prstGeom prst="rect">
            <a:avLst/>
          </a:prstGeom>
        </p:spPr>
      </p:pic>
      <p:sp>
        <p:nvSpPr>
          <p:cNvPr id="25" name="Picture Placeholder 43">
            <a:extLst>
              <a:ext uri="{FF2B5EF4-FFF2-40B4-BE49-F238E27FC236}">
                <a16:creationId xmlns:a16="http://schemas.microsoft.com/office/drawing/2014/main" id="{9A7394D4-C605-6BF9-40D9-03DCF37D7D4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92952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8985181-521F-AE3C-416A-FED3179C8699}"/>
              </a:ext>
            </a:extLst>
          </p:cNvPr>
          <p:cNvSpPr/>
          <p:nvPr userDrawn="1"/>
        </p:nvSpPr>
        <p:spPr>
          <a:xfrm>
            <a:off x="994534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Text Placeholder 63">
            <a:extLst>
              <a:ext uri="{FF2B5EF4-FFF2-40B4-BE49-F238E27FC236}">
                <a16:creationId xmlns:a16="http://schemas.microsoft.com/office/drawing/2014/main" id="{23F486CE-9B64-294D-E631-CC3754076C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63">
            <a:extLst>
              <a:ext uri="{FF2B5EF4-FFF2-40B4-BE49-F238E27FC236}">
                <a16:creationId xmlns:a16="http://schemas.microsoft.com/office/drawing/2014/main" id="{54439993-D40F-3D99-88ED-1AEF9D5EB62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5" name="Text Placeholder 63">
            <a:extLst>
              <a:ext uri="{FF2B5EF4-FFF2-40B4-BE49-F238E27FC236}">
                <a16:creationId xmlns:a16="http://schemas.microsoft.com/office/drawing/2014/main" id="{9277DAAD-D5E8-159A-283F-F15F830D2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4920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63">
            <a:extLst>
              <a:ext uri="{FF2B5EF4-FFF2-40B4-BE49-F238E27FC236}">
                <a16:creationId xmlns:a16="http://schemas.microsoft.com/office/drawing/2014/main" id="{9DD10405-F3E1-6990-F88C-EE615BEE43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3992229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63">
            <a:extLst>
              <a:ext uri="{FF2B5EF4-FFF2-40B4-BE49-F238E27FC236}">
                <a16:creationId xmlns:a16="http://schemas.microsoft.com/office/drawing/2014/main" id="{77848427-B193-7EC2-80E8-8A502B1F8E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53" name="Text Placeholder 63">
            <a:extLst>
              <a:ext uri="{FF2B5EF4-FFF2-40B4-BE49-F238E27FC236}">
                <a16:creationId xmlns:a16="http://schemas.microsoft.com/office/drawing/2014/main" id="{FC2A8FA7-509F-CA9C-B061-D1F6E7B4E8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72293" y="4938199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1F5F0B1D-5AE1-9ED7-5337-986D4E421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5" y="4089864"/>
            <a:ext cx="2090465" cy="2092325"/>
          </a:xfrm>
          <a:prstGeom prst="rect">
            <a:avLst/>
          </a:prstGeom>
        </p:spPr>
      </p:pic>
      <p:sp>
        <p:nvSpPr>
          <p:cNvPr id="55" name="Picture Placeholder 43">
            <a:extLst>
              <a:ext uri="{FF2B5EF4-FFF2-40B4-BE49-F238E27FC236}">
                <a16:creationId xmlns:a16="http://schemas.microsoft.com/office/drawing/2014/main" id="{9FBCC796-32DF-3849-816A-F7F4115EA3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20325" y="4089865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B4DAFBC-AC0E-BC84-DF54-9D5EAE857FC8}"/>
              </a:ext>
            </a:extLst>
          </p:cNvPr>
          <p:cNvSpPr/>
          <p:nvPr userDrawn="1"/>
        </p:nvSpPr>
        <p:spPr>
          <a:xfrm>
            <a:off x="6321907" y="3992229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28057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9" y="1927125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6">
                <a:solidFill>
                  <a:srgbClr val="00EDED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8F93217-BC79-CAE2-81BF-649EC04DD56C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EDED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5495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9" y="1927125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6">
                <a:solidFill>
                  <a:srgbClr val="00EDED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E91DE7F-49D5-FF1B-5CAA-451E48CC039A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EDED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048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Page"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F4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8" y="0"/>
            <a:ext cx="5501099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GB" sz="11498" b="0" i="0">
                <a:solidFill>
                  <a:srgbClr val="003059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4" y="4669676"/>
            <a:ext cx="3962573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pPr algn="r"/>
            <a:r>
              <a:rPr lang="en-GB" sz="11498" b="0" i="0">
                <a:solidFill>
                  <a:srgbClr val="003059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7" y="2584109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9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314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8" y="0"/>
            <a:ext cx="5501099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GB" sz="11498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4" y="4669676"/>
            <a:ext cx="3962573" cy="1862048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pPr algn="r"/>
            <a:r>
              <a:rPr lang="en-GB" sz="11498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7" y="2584109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35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C68B728-1E35-DAB6-D37E-BE9710638C33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  <a:alpha val="15000"/>
            </a:scheme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4AC8179B-6035-CED6-9315-991C86DB5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7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9D4AA04-E647-FAB3-6813-007F335BD7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30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14E66A4E-16B2-46D0-AE06-1B09BC4D6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A20A81C-CB69-430D-69B0-4E694B1C8B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id="{C8EB8AAE-384F-B000-A155-2910EE6FFC98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A56ECF-595C-D0C5-2A6F-641F07A59E10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3C5CEA4C-2714-4E06-5DFA-C0E113EB0D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7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28166E6-D4E3-8BCA-88CF-E46685AAF0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2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B9932AD9-1EB0-58D8-1A8F-2E97B6F093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20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E7086644-79D2-BA7E-0EA5-4B00BB7889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5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6B484-F545-91E1-575E-1B68B4B57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9" y="168672"/>
            <a:ext cx="6091866" cy="652065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367485-BA9F-34C9-BD92-DB9A71331A5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chemeClr val="accent1">
              <a:alpha val="49401"/>
            </a:scheme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rgbClr val="003059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7F1D18E8-28B5-56DF-4729-394562914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9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6381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d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7" y="2584109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2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091" y="1382609"/>
            <a:ext cx="10515818" cy="36575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PP Telegraf" pitchFamily="2" charset="77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tx1"/>
                </a:solidFill>
                <a:latin typeface="PP Telegraf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tx1"/>
                </a:solidFill>
                <a:latin typeface="PP Telegraf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tx1"/>
                </a:solidFill>
                <a:latin typeface="PP Telegraf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tx1"/>
                </a:solidFill>
                <a:latin typeface="PP Telegraf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AEF94F3-67EE-91C0-1CB3-08E46FAE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67" y="351979"/>
            <a:ext cx="961285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0" i="0" kern="1200" dirty="0">
                <a:solidFill>
                  <a:schemeClr val="tx1"/>
                </a:solidFill>
                <a:latin typeface="PP Telegraf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666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5F7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85B0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394182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9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3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89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84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789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6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C68B728-1E35-DAB6-D37E-BE9710638C33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527488">
              <a:alpha val="15000"/>
            </a:srgb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A0CB40A6-AED5-7A82-0046-23AEC7B1E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7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A7730A9-7865-F1B5-06DB-EBDB3D5D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30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D8C1E6A2-3613-8C67-D582-28998B5CE5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111552A0-64AC-27B0-60F3-3B10E2D1D4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Slide Number Placeholder 13">
            <a:extLst>
              <a:ext uri="{FF2B5EF4-FFF2-40B4-BE49-F238E27FC236}">
                <a16:creationId xmlns:a16="http://schemas.microsoft.com/office/drawing/2014/main" id="{EADB5726-36FD-A7FC-895C-02CFE4A63EC5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9"/>
            <a:ext cx="342926" cy="365125"/>
          </a:xfrm>
          <a:prstGeom prst="rect">
            <a:avLst/>
          </a:prstGeom>
        </p:spPr>
        <p:txBody>
          <a:bodyPr vert="horz" lIns="91416" tIns="45708" rIns="0" bIns="45708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5D1A6-BD95-57EB-96E4-B199DC5160E9}"/>
              </a:ext>
            </a:extLst>
          </p:cNvPr>
          <p:cNvSpPr txBox="1"/>
          <p:nvPr userDrawn="1"/>
        </p:nvSpPr>
        <p:spPr>
          <a:xfrm>
            <a:off x="10412778" y="6506881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21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66667AA-EE85-714C-D7BA-A20486859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7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9AFA2DF1-F4E9-33BF-12AC-5D2CB8C82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2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4C6A6B89-E9ED-7803-2FA8-65F22F71C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20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FC3E54-F227-429C-8529-FD0CBC4E29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5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39" indent="0">
              <a:buNone/>
              <a:defRPr sz="1600">
                <a:solidFill>
                  <a:schemeClr val="bg2"/>
                </a:solidFill>
              </a:defRPr>
            </a:lvl2pPr>
            <a:lvl3pPr marL="913896" indent="0">
              <a:buNone/>
              <a:defRPr sz="1600">
                <a:solidFill>
                  <a:schemeClr val="bg2"/>
                </a:solidFill>
              </a:defRPr>
            </a:lvl3pPr>
            <a:lvl4pPr marL="1370849" indent="0">
              <a:buNone/>
              <a:defRPr sz="1600">
                <a:solidFill>
                  <a:schemeClr val="bg2"/>
                </a:solidFill>
              </a:defRPr>
            </a:lvl4pPr>
            <a:lvl5pPr marL="1827789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2E225-BEE5-39E0-ED1C-BA3E3C556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9" y="168672"/>
            <a:ext cx="6091866" cy="6520656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E1864D6-5654-1923-9E1C-E22E43D9DAC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chemeClr val="accent4">
              <a:alpha val="49401"/>
            </a:scheme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FACEB4FC-7CED-2978-0830-5AAE2F00C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9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579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97E0C-1A2A-3799-8C13-068FEDF3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08FCF-5ED2-A5FC-0237-F50D6BED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D0541-AF9A-CAEB-482E-70D324455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4232C545-7EB3-F641-A3CF-599386811F03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E006-BC14-9DBE-3B76-8EB3B5C75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BCFC9-732B-E4E5-0CFC-2275A931A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EBD8787E-A45C-CA4B-804C-4B1807D7B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16" r:id="rId44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97E0C-1A2A-3799-8C13-068FEDF3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08FCF-5ED2-A5FC-0237-F50D6BED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D0541-AF9A-CAEB-482E-70D324455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4232C545-7EB3-F641-A3CF-599386811F03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E006-BC14-9DBE-3B76-8EB3B5C75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BCFC9-732B-E4E5-0CFC-2275A931A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EBD8787E-A45C-CA4B-804C-4B1807D7B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  <p:sldLayoutId id="2147483840" r:id="rId31"/>
    <p:sldLayoutId id="2147483841" r:id="rId32"/>
    <p:sldLayoutId id="2147483842" r:id="rId33"/>
    <p:sldLayoutId id="2147483843" r:id="rId34"/>
    <p:sldLayoutId id="2147483844" r:id="rId35"/>
    <p:sldLayoutId id="2147483845" r:id="rId36"/>
    <p:sldLayoutId id="2147483846" r:id="rId37"/>
    <p:sldLayoutId id="2147483847" r:id="rId38"/>
    <p:sldLayoutId id="2147483848" r:id="rId39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right light in the sky&#10;&#10;AI-generated content may be incorrect.">
            <a:extLst>
              <a:ext uri="{FF2B5EF4-FFF2-40B4-BE49-F238E27FC236}">
                <a16:creationId xmlns:a16="http://schemas.microsoft.com/office/drawing/2014/main" id="{6E8DDFC9-C62D-262B-4B39-8A543918D80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r="9892"/>
          <a:stretch>
            <a:fillRect/>
          </a:stretch>
        </p:blipFill>
        <p:spPr/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5AB9B74-8F0A-6ECB-F67E-6E3231F8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84" y="2324833"/>
            <a:ext cx="4453716" cy="1325563"/>
          </a:xfrm>
        </p:spPr>
        <p:txBody>
          <a:bodyPr/>
          <a:lstStyle/>
          <a:p>
            <a:r>
              <a:rPr lang="en-US" sz="3200" dirty="0"/>
              <a:t>Blend360 Enterprise Data Intelligence Platform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E4C87E-3155-26B7-58E7-7854E8542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475" y="3802927"/>
            <a:ext cx="3967250" cy="712787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Automated Data Understanding, Quality, KPIs, Visualizations &amp; AI Chat on Snowflake</a:t>
            </a:r>
          </a:p>
        </p:txBody>
      </p:sp>
    </p:spTree>
    <p:extLst>
      <p:ext uri="{BB962C8B-B14F-4D97-AF65-F5344CB8AC3E}">
        <p14:creationId xmlns:p14="http://schemas.microsoft.com/office/powerpoint/2010/main" val="50495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E44E-933B-95F2-1BF2-B8DCE595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1AF14-4EBC-2699-CDB6-E539E07FBD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12138" y="671413"/>
            <a:ext cx="6520449" cy="551517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000" b="1" dirty="0"/>
              <a:t>Blend360 Enterprise Data Intelligence Platform </a:t>
            </a:r>
            <a:r>
              <a:rPr lang="en-US" sz="2000" dirty="0"/>
              <a:t>is an </a:t>
            </a:r>
            <a:r>
              <a:rPr lang="en-US" sz="2000" b="1" dirty="0"/>
              <a:t>enterprise-grade AI analytics platform</a:t>
            </a:r>
            <a:r>
              <a:rPr lang="en-US" sz="2000" dirty="0"/>
              <a:t> that automatically analyzes Snowflake data warehouses and transforms raw schemas into </a:t>
            </a:r>
            <a:r>
              <a:rPr lang="en-US" sz="2000" b="1" dirty="0"/>
              <a:t>actionable business insights</a:t>
            </a:r>
            <a:r>
              <a:rPr lang="en-US" sz="2000" dirty="0"/>
              <a:t>.</a:t>
            </a:r>
          </a:p>
          <a:p>
            <a:pPr algn="just">
              <a:lnSpc>
                <a:spcPct val="110000"/>
              </a:lnSpc>
            </a:pPr>
            <a:endParaRPr lang="en-US" sz="2000" dirty="0"/>
          </a:p>
          <a:p>
            <a:pPr algn="just">
              <a:lnSpc>
                <a:spcPct val="110000"/>
              </a:lnSpc>
            </a:pPr>
            <a:r>
              <a:rPr lang="en-US" sz="2000" dirty="0"/>
              <a:t>Instead of manual SQL, modeling, and dashboard creation, the platform uses </a:t>
            </a:r>
            <a:r>
              <a:rPr lang="en-US" sz="2000" b="1" dirty="0"/>
              <a:t>Snowflake Cortex AI agents</a:t>
            </a:r>
            <a:r>
              <a:rPr lang="en-US" sz="2000" dirty="0"/>
              <a:t> to: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Discover tables and relationships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Generate KPIs and charts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Assess data quality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Produce executive summaries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Enable conversational analytics</a:t>
            </a:r>
          </a:p>
        </p:txBody>
      </p:sp>
    </p:spTree>
    <p:extLst>
      <p:ext uri="{BB962C8B-B14F-4D97-AF65-F5344CB8AC3E}">
        <p14:creationId xmlns:p14="http://schemas.microsoft.com/office/powerpoint/2010/main" val="17075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77AF956D-AEAD-B8FA-FBB8-D7937544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00" y="1074987"/>
            <a:ext cx="10857999" cy="5539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Problems Solved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9A4EB-AB06-B9DF-72C7-EFD3AA5934B9}"/>
              </a:ext>
            </a:extLst>
          </p:cNvPr>
          <p:cNvSpPr txBox="1"/>
          <p:nvPr/>
        </p:nvSpPr>
        <p:spPr>
          <a:xfrm>
            <a:off x="666999" y="1721420"/>
            <a:ext cx="10857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Manual data exploration is slow and error-prone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 quality issues are detected too 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Business users depend heavily on data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Insights are scattered across dashboards and tools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04DC2-C43C-F50A-9363-9D7B072D3BE6}"/>
              </a:ext>
            </a:extLst>
          </p:cNvPr>
          <p:cNvSpPr txBox="1"/>
          <p:nvPr/>
        </p:nvSpPr>
        <p:spPr>
          <a:xfrm>
            <a:off x="666998" y="4285140"/>
            <a:ext cx="101832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Automated schema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AI-generated KPIs &amp;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Built-in data quality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Natural language chat on warehouse data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F59598C-F5DE-8C4B-3D1B-8D47DA52C5DF}"/>
              </a:ext>
            </a:extLst>
          </p:cNvPr>
          <p:cNvSpPr txBox="1">
            <a:spLocks/>
          </p:cNvSpPr>
          <p:nvPr/>
        </p:nvSpPr>
        <p:spPr>
          <a:xfrm>
            <a:off x="666999" y="3679317"/>
            <a:ext cx="1085799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Our Solution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9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4C7C1-44EE-C48A-9B9A-D911B9E2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01" y="3152037"/>
            <a:ext cx="10857999" cy="553926"/>
          </a:xfrm>
        </p:spPr>
        <p:txBody>
          <a:bodyPr/>
          <a:lstStyle/>
          <a:p>
            <a:pPr algn="ctr"/>
            <a:r>
              <a:rPr lang="en-US" b="1"/>
              <a:t>DEMO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48470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444F-27F2-BB8A-C0E2-FE7EE5F0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F1D567-38A8-AADE-0644-CFAE726A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01" y="3152037"/>
            <a:ext cx="10857999" cy="553926"/>
          </a:xfrm>
        </p:spPr>
        <p:txBody>
          <a:bodyPr/>
          <a:lstStyle/>
          <a:p>
            <a:pPr algn="ctr"/>
            <a:r>
              <a:rPr lang="en-US" b="1"/>
              <a:t>Technical Deep Dive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13614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81BD-9064-5455-B861-EE13288C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8619E-964B-920A-956E-1603F5CB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5" y="214128"/>
            <a:ext cx="10838224" cy="553926"/>
          </a:xfrm>
        </p:spPr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BC7950-4258-9B09-D80A-C59CAC5E0907}"/>
              </a:ext>
            </a:extLst>
          </p:cNvPr>
          <p:cNvSpPr/>
          <p:nvPr/>
        </p:nvSpPr>
        <p:spPr>
          <a:xfrm>
            <a:off x="880017" y="1892336"/>
            <a:ext cx="3531191" cy="622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r>
              <a:rPr lang="en-IN" sz="1600" b="1" dirty="0">
                <a:solidFill>
                  <a:srgbClr val="FFFFFF"/>
                </a:solidFill>
                <a:latin typeface="Montserrat"/>
              </a:rPr>
              <a:t>New Load Analysis</a:t>
            </a:r>
            <a:r>
              <a:rPr lang="en-IN" sz="1600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 defTabSz="914309">
              <a:defRPr/>
            </a:pPr>
            <a:r>
              <a:rPr lang="en-IN" sz="1600" dirty="0">
                <a:solidFill>
                  <a:srgbClr val="FFFFFF"/>
                </a:solidFill>
                <a:latin typeface="Montserrat"/>
              </a:rPr>
              <a:t>/Run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3E524-3B80-498F-4297-A0DDB41EFF5D}"/>
              </a:ext>
            </a:extLst>
          </p:cNvPr>
          <p:cNvGrpSpPr/>
          <p:nvPr/>
        </p:nvGrpSpPr>
        <p:grpSpPr>
          <a:xfrm>
            <a:off x="5037895" y="2629101"/>
            <a:ext cx="1662900" cy="1797623"/>
            <a:chOff x="826388" y="2179578"/>
            <a:chExt cx="1691069" cy="182198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C32294E-188E-473E-8FC2-91BCD191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6388" y="2179578"/>
              <a:ext cx="1691069" cy="709502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85CEA790-6462-AAD6-85E4-08998D06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4505" y="2651761"/>
              <a:ext cx="1349799" cy="134979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820F0C-D6B7-2729-9382-BFE20F874A26}"/>
              </a:ext>
            </a:extLst>
          </p:cNvPr>
          <p:cNvGrpSpPr/>
          <p:nvPr/>
        </p:nvGrpSpPr>
        <p:grpSpPr>
          <a:xfrm>
            <a:off x="7407413" y="1508254"/>
            <a:ext cx="3007143" cy="3515058"/>
            <a:chOff x="6725771" y="2055944"/>
            <a:chExt cx="2997326" cy="263590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EAFFC-C764-9DE8-295A-F08D02C8AC41}"/>
                </a:ext>
              </a:extLst>
            </p:cNvPr>
            <p:cNvSpPr/>
            <p:nvPr/>
          </p:nvSpPr>
          <p:spPr>
            <a:xfrm>
              <a:off x="6725772" y="2055944"/>
              <a:ext cx="2995878" cy="2945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defRPr/>
              </a:pPr>
              <a:r>
                <a:rPr lang="en-IN" sz="1600" dirty="0">
                  <a:solidFill>
                    <a:srgbClr val="FFFFFF"/>
                  </a:solidFill>
                </a:rPr>
                <a:t>Metadata &amp; Profiling</a:t>
              </a:r>
              <a:endParaRPr lang="en-IN" sz="1600" dirty="0">
                <a:solidFill>
                  <a:srgbClr val="FFFFFF"/>
                </a:solidFill>
                <a:latin typeface="Montserrat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76DAC0C-2E11-F9FA-8794-F988773125C0}"/>
                </a:ext>
              </a:extLst>
            </p:cNvPr>
            <p:cNvSpPr/>
            <p:nvPr/>
          </p:nvSpPr>
          <p:spPr>
            <a:xfrm>
              <a:off x="6725771" y="3124802"/>
              <a:ext cx="2995878" cy="27677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defRPr/>
              </a:pPr>
              <a:r>
                <a:rPr lang="en-IN" sz="1600" dirty="0">
                  <a:solidFill>
                    <a:srgbClr val="FFFFFF"/>
                  </a:solidFill>
                </a:rPr>
                <a:t>Data Quality Agent</a:t>
              </a:r>
              <a:endParaRPr lang="en-IN" sz="1600" dirty="0">
                <a:solidFill>
                  <a:srgbClr val="FFFFFF"/>
                </a:solidFill>
                <a:latin typeface="Montserrat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E54ACB1-9C0C-D05D-D5BD-F94692823053}"/>
                </a:ext>
              </a:extLst>
            </p:cNvPr>
            <p:cNvSpPr/>
            <p:nvPr/>
          </p:nvSpPr>
          <p:spPr>
            <a:xfrm>
              <a:off x="6727219" y="4389612"/>
              <a:ext cx="2995878" cy="30223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defRPr/>
              </a:pPr>
              <a:r>
                <a:rPr lang="en-IN" sz="1600" dirty="0">
                  <a:solidFill>
                    <a:srgbClr val="FFFFFF"/>
                  </a:solidFill>
                </a:rPr>
                <a:t>Narrative Insights Agent</a:t>
              </a:r>
              <a:endParaRPr lang="en-IN" sz="16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C37A19D-E9EC-5E9D-4C81-905C6E2B64BE}"/>
              </a:ext>
            </a:extLst>
          </p:cNvPr>
          <p:cNvSpPr/>
          <p:nvPr/>
        </p:nvSpPr>
        <p:spPr>
          <a:xfrm>
            <a:off x="7407412" y="2325547"/>
            <a:ext cx="2995488" cy="392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914309">
              <a:defRPr/>
            </a:pPr>
            <a:r>
              <a:rPr lang="en-IN" sz="1600" dirty="0">
                <a:solidFill>
                  <a:srgbClr val="FFFFFF"/>
                </a:solidFill>
                <a:ea typeface="+mn-lt"/>
                <a:cs typeface="+mn-lt"/>
              </a:rPr>
              <a:t>Relationships Agent</a:t>
            </a:r>
            <a:endParaRPr lang="en-US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76EFE5D-78A2-5689-3D74-54C7C2DC7570}"/>
              </a:ext>
            </a:extLst>
          </p:cNvPr>
          <p:cNvSpPr/>
          <p:nvPr/>
        </p:nvSpPr>
        <p:spPr>
          <a:xfrm>
            <a:off x="7407412" y="4054266"/>
            <a:ext cx="3005691" cy="3735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914309">
              <a:defRPr/>
            </a:pPr>
            <a:r>
              <a:rPr lang="en-IN" sz="1500" dirty="0">
                <a:solidFill>
                  <a:srgbClr val="FFFFFF"/>
                </a:solidFill>
              </a:rPr>
              <a:t>Charts Suggestion Agent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3082DC-1E30-37E2-A4C0-32C3337070AA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8905156" y="1900995"/>
            <a:ext cx="5103" cy="424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013F1C-D940-FC51-D779-2ACCA53CECB6}"/>
              </a:ext>
            </a:extLst>
          </p:cNvPr>
          <p:cNvCxnSpPr>
            <a:cxnSpLocks/>
            <a:stCxn id="30" idx="2"/>
            <a:endCxn id="14" idx="0"/>
          </p:cNvCxnSpPr>
          <p:nvPr/>
        </p:nvCxnSpPr>
        <p:spPr>
          <a:xfrm>
            <a:off x="8905156" y="2717847"/>
            <a:ext cx="5102" cy="215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E892F24-F1DC-15ED-0D80-1D6AE4C509A8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>
            <a:off x="8910258" y="3302704"/>
            <a:ext cx="5101" cy="16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DF5EADE-EAF9-CC0C-4EE6-A463EC46A883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>
            <a:off x="8910258" y="4427768"/>
            <a:ext cx="1453" cy="192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5FB6B329-3DE8-9918-A382-CAD6DDAAD401}"/>
              </a:ext>
            </a:extLst>
          </p:cNvPr>
          <p:cNvCxnSpPr>
            <a:cxnSpLocks/>
            <a:stCxn id="404" idx="2"/>
            <a:endCxn id="6" idx="2"/>
          </p:cNvCxnSpPr>
          <p:nvPr/>
        </p:nvCxnSpPr>
        <p:spPr>
          <a:xfrm rot="5400000" flipH="1">
            <a:off x="6960853" y="3322906"/>
            <a:ext cx="857647" cy="3065282"/>
          </a:xfrm>
          <a:prstGeom prst="bentConnector3">
            <a:avLst>
              <a:gd name="adj1" fmla="val -383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EE00B50A-F1B4-60DF-1CD4-6EEC164403E3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6457665" y="2168847"/>
            <a:ext cx="1413971" cy="4855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9B47CFB4-1162-DC66-1BF4-4FF7891F7C0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74459" y="2883743"/>
            <a:ext cx="1392620" cy="503310"/>
          </a:xfrm>
          <a:prstGeom prst="bentConnector3">
            <a:avLst>
              <a:gd name="adj1" fmla="val -55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82E1AFB7-923E-D80A-6777-111E7C13E201}"/>
              </a:ext>
            </a:extLst>
          </p:cNvPr>
          <p:cNvCxnSpPr>
            <a:cxnSpLocks/>
          </p:cNvCxnSpPr>
          <p:nvPr/>
        </p:nvCxnSpPr>
        <p:spPr>
          <a:xfrm flipV="1">
            <a:off x="4791647" y="1254642"/>
            <a:ext cx="24061" cy="454627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97F3276-064A-2FC9-4850-A87FB1FE5515}"/>
              </a:ext>
            </a:extLst>
          </p:cNvPr>
          <p:cNvCxnSpPr>
            <a:cxnSpLocks/>
          </p:cNvCxnSpPr>
          <p:nvPr/>
        </p:nvCxnSpPr>
        <p:spPr>
          <a:xfrm flipV="1">
            <a:off x="4855025" y="1219199"/>
            <a:ext cx="6109297" cy="35443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6C381C39-F395-CBC9-E283-5256CB763D83}"/>
              </a:ext>
            </a:extLst>
          </p:cNvPr>
          <p:cNvCxnSpPr>
            <a:cxnSpLocks/>
          </p:cNvCxnSpPr>
          <p:nvPr/>
        </p:nvCxnSpPr>
        <p:spPr>
          <a:xfrm flipV="1">
            <a:off x="10964322" y="1220380"/>
            <a:ext cx="0" cy="456209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D196B049-2236-40BB-B98C-09375658FE79}"/>
              </a:ext>
            </a:extLst>
          </p:cNvPr>
          <p:cNvCxnSpPr>
            <a:cxnSpLocks/>
          </p:cNvCxnSpPr>
          <p:nvPr/>
        </p:nvCxnSpPr>
        <p:spPr>
          <a:xfrm flipV="1">
            <a:off x="4801205" y="5782477"/>
            <a:ext cx="6163117" cy="184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4" name="Rectangle 403">
            <a:extLst>
              <a:ext uri="{FF2B5EF4-FFF2-40B4-BE49-F238E27FC236}">
                <a16:creationId xmlns:a16="http://schemas.microsoft.com/office/drawing/2014/main" id="{38B35A74-978E-E41F-376E-342545187401}"/>
              </a:ext>
            </a:extLst>
          </p:cNvPr>
          <p:cNvSpPr/>
          <p:nvPr/>
        </p:nvSpPr>
        <p:spPr>
          <a:xfrm>
            <a:off x="7165870" y="2024249"/>
            <a:ext cx="3512896" cy="326012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E7BB0A33-A65A-5C49-8123-9DAB165856EB}"/>
              </a:ext>
            </a:extLst>
          </p:cNvPr>
          <p:cNvSpPr txBox="1"/>
          <p:nvPr/>
        </p:nvSpPr>
        <p:spPr>
          <a:xfrm>
            <a:off x="8989778" y="2002171"/>
            <a:ext cx="2297375" cy="338510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algn="ctr" defTabSz="914309">
              <a:defRPr/>
            </a:pPr>
            <a:r>
              <a:rPr lang="en-I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</a:rPr>
              <a:t>Cortex AI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F9B20EF-F1A4-2306-44A4-9338B9BCBF94}"/>
              </a:ext>
            </a:extLst>
          </p:cNvPr>
          <p:cNvSpPr/>
          <p:nvPr/>
        </p:nvSpPr>
        <p:spPr>
          <a:xfrm>
            <a:off x="858236" y="2739699"/>
            <a:ext cx="3550939" cy="664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r>
              <a:rPr lang="en-IN" sz="1600" b="1" dirty="0">
                <a:solidFill>
                  <a:srgbClr val="FFFFFF"/>
                </a:solidFill>
              </a:rPr>
              <a:t>Dashboard</a:t>
            </a:r>
            <a:r>
              <a:rPr lang="en-IN" sz="1600" dirty="0">
                <a:solidFill>
                  <a:srgbClr val="FFFFFF"/>
                </a:solidFill>
              </a:rPr>
              <a:t> </a:t>
            </a:r>
          </a:p>
          <a:p>
            <a:pPr algn="ctr" defTabSz="914309">
              <a:defRPr/>
            </a:pPr>
            <a:r>
              <a:rPr lang="en-US" sz="1600" dirty="0"/>
              <a:t>/clean-report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FA38E48-7ECD-CECB-E6A2-DD4173A186F0}"/>
              </a:ext>
            </a:extLst>
          </p:cNvPr>
          <p:cNvSpPr/>
          <p:nvPr/>
        </p:nvSpPr>
        <p:spPr>
          <a:xfrm>
            <a:off x="864134" y="3507085"/>
            <a:ext cx="3545040" cy="7523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History Data </a:t>
            </a:r>
          </a:p>
          <a:p>
            <a:pPr algn="ctr"/>
            <a:r>
              <a:rPr lang="en-US" sz="1600" dirty="0"/>
              <a:t>/clean-report/runs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059A05F-3504-C775-F4AA-0BE03872DA2F}"/>
              </a:ext>
            </a:extLst>
          </p:cNvPr>
          <p:cNvSpPr/>
          <p:nvPr/>
        </p:nvSpPr>
        <p:spPr>
          <a:xfrm>
            <a:off x="1435307" y="4535598"/>
            <a:ext cx="2312789" cy="6112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Chatbot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/chat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904B6BF-7737-3D0B-402E-D5E181A9D8BC}"/>
              </a:ext>
            </a:extLst>
          </p:cNvPr>
          <p:cNvGrpSpPr/>
          <p:nvPr/>
        </p:nvGrpSpPr>
        <p:grpSpPr>
          <a:xfrm>
            <a:off x="727533" y="1218018"/>
            <a:ext cx="3861242" cy="4581715"/>
            <a:chOff x="727532" y="1218018"/>
            <a:chExt cx="6172675" cy="458171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8AE0AF-BD2E-80B2-503B-E06D43B4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532" y="1253461"/>
              <a:ext cx="24061" cy="454627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E311B63-4AB2-B982-9CFB-550C149DA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910" y="1218018"/>
              <a:ext cx="6109297" cy="354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C807A4B-FC4C-0BB2-4B9D-5BD5871A5C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0207" y="1219199"/>
              <a:ext cx="0" cy="456209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8051E5-C266-3327-594C-8416F684F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090" y="5781296"/>
              <a:ext cx="6163117" cy="1843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143F193-63E1-41C9-A249-1929AF431D55}"/>
              </a:ext>
            </a:extLst>
          </p:cNvPr>
          <p:cNvSpPr txBox="1"/>
          <p:nvPr/>
        </p:nvSpPr>
        <p:spPr>
          <a:xfrm>
            <a:off x="6607781" y="812057"/>
            <a:ext cx="2748466" cy="338542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algn="ctr" defTabSz="914309">
              <a:defRPr/>
            </a:pPr>
            <a:r>
              <a:rPr lang="en-I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Multi-Agent AI System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68EEAD8-BF3E-1C62-75BE-936335F3BB72}"/>
              </a:ext>
            </a:extLst>
          </p:cNvPr>
          <p:cNvSpPr txBox="1"/>
          <p:nvPr/>
        </p:nvSpPr>
        <p:spPr>
          <a:xfrm>
            <a:off x="1303743" y="812057"/>
            <a:ext cx="2748466" cy="338542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algn="ctr" defTabSz="914309">
              <a:defRPr/>
            </a:pPr>
            <a:r>
              <a:rPr lang="en-I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 APIs Calls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90731E41-F47F-DE66-50B0-953917D73D44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 flipV="1">
            <a:off x="4411208" y="1704625"/>
            <a:ext cx="2996206" cy="499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F8116B33-719A-128D-271E-6145BACB2B52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4409175" y="3071961"/>
            <a:ext cx="908529" cy="565814"/>
          </a:xfrm>
          <a:prstGeom prst="bentConnector3">
            <a:avLst>
              <a:gd name="adj1" fmla="val 721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C0B78121-D792-7EFC-9218-62D34BA617C6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4409174" y="3652303"/>
            <a:ext cx="908530" cy="230955"/>
          </a:xfrm>
          <a:prstGeom prst="bentConnector3">
            <a:avLst>
              <a:gd name="adj1" fmla="val 721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C1D270ED-7F41-05C2-47CE-F8799C0391F0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3748096" y="3636612"/>
            <a:ext cx="1569608" cy="1204593"/>
          </a:xfrm>
          <a:prstGeom prst="bentConnector3">
            <a:avLst>
              <a:gd name="adj1" fmla="val 837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B1988FE-3EC3-B4C5-1F6B-D976675EC9B0}"/>
              </a:ext>
            </a:extLst>
          </p:cNvPr>
          <p:cNvSpPr txBox="1"/>
          <p:nvPr/>
        </p:nvSpPr>
        <p:spPr>
          <a:xfrm>
            <a:off x="5874037" y="5324033"/>
            <a:ext cx="3031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Stored in Snowflake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3215D13-44E1-6C4B-605D-23D48517D124}"/>
              </a:ext>
            </a:extLst>
          </p:cNvPr>
          <p:cNvSpPr txBox="1"/>
          <p:nvPr/>
        </p:nvSpPr>
        <p:spPr>
          <a:xfrm rot="16200000">
            <a:off x="5388294" y="2520109"/>
            <a:ext cx="3031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Information Schema &amp; Metadata</a:t>
            </a:r>
          </a:p>
        </p:txBody>
      </p: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1A243FA3-DFB7-DB32-089C-2B9EEF556391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6406160" y="4100029"/>
            <a:ext cx="1001252" cy="140988"/>
          </a:xfrm>
          <a:prstGeom prst="bentConnector3">
            <a:avLst>
              <a:gd name="adj1" fmla="val 12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CF1B5D-53EE-6715-959D-4317552B9040}"/>
              </a:ext>
            </a:extLst>
          </p:cNvPr>
          <p:cNvSpPr/>
          <p:nvPr/>
        </p:nvSpPr>
        <p:spPr>
          <a:xfrm>
            <a:off x="7417615" y="3466383"/>
            <a:ext cx="2995488" cy="392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914309">
              <a:defRPr/>
            </a:pPr>
            <a:r>
              <a:rPr lang="en-IN" sz="1600" dirty="0">
                <a:solidFill>
                  <a:srgbClr val="FFFFFF"/>
                </a:solidFill>
              </a:rPr>
              <a:t>KPIs Agent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8A41DF-D847-846A-08AD-CEF39EC8F7FE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 flipH="1">
            <a:off x="8910258" y="3858683"/>
            <a:ext cx="5101" cy="195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99885B-B994-45F9-C62B-98475EB82660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6419113" y="3662532"/>
            <a:ext cx="998502" cy="437495"/>
          </a:xfrm>
          <a:prstGeom prst="bentConnector3">
            <a:avLst>
              <a:gd name="adj1" fmla="val 139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03F47F7-7113-BBF0-2965-2F3FECCE51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5312" y="3099944"/>
            <a:ext cx="1725797" cy="10097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BA9420A-ECFB-E55E-E26D-B8394BAB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193"/>
            <a:ext cx="12192000" cy="53971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7B23AF3-5816-AAFA-6B28-020975D1A07D}"/>
              </a:ext>
            </a:extLst>
          </p:cNvPr>
          <p:cNvSpPr txBox="1">
            <a:spLocks/>
          </p:cNvSpPr>
          <p:nvPr/>
        </p:nvSpPr>
        <p:spPr>
          <a:xfrm>
            <a:off x="154175" y="214128"/>
            <a:ext cx="10838224" cy="55392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9138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dirty="0"/>
              <a:t>Working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3C07-92E2-F8AB-CAFB-AAC41EB5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DD1F32-EC97-B8E5-DC5D-3E18BB6DDB1E}"/>
              </a:ext>
            </a:extLst>
          </p:cNvPr>
          <p:cNvSpPr/>
          <p:nvPr/>
        </p:nvSpPr>
        <p:spPr>
          <a:xfrm>
            <a:off x="1588" y="448"/>
            <a:ext cx="12190413" cy="22416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CDBDC66-F24B-935B-6228-24681A52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6" y="453582"/>
            <a:ext cx="10856585" cy="553926"/>
          </a:xfrm>
        </p:spPr>
        <p:txBody>
          <a:bodyPr/>
          <a:lstStyle/>
          <a:p>
            <a:r>
              <a:rPr lang="en-US"/>
              <a:t>Agents Walkthrough</a:t>
            </a:r>
            <a:endParaRPr lang="en-US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7F794D-3F95-DE46-12CF-36E8826F0138}"/>
              </a:ext>
            </a:extLst>
          </p:cNvPr>
          <p:cNvSpPr/>
          <p:nvPr/>
        </p:nvSpPr>
        <p:spPr>
          <a:xfrm>
            <a:off x="2767928" y="3621627"/>
            <a:ext cx="2212504" cy="1955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endParaRPr lang="en-US" sz="1050" b="1">
              <a:solidFill>
                <a:srgbClr val="00EDED"/>
              </a:solidFill>
              <a:latin typeface="Montserra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23ACF-12E5-CE7A-5DB4-F6D900E33E85}"/>
              </a:ext>
            </a:extLst>
          </p:cNvPr>
          <p:cNvSpPr/>
          <p:nvPr/>
        </p:nvSpPr>
        <p:spPr>
          <a:xfrm>
            <a:off x="2767928" y="3020974"/>
            <a:ext cx="2212504" cy="8160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r>
              <a:rPr lang="en-US" sz="1200" b="1" dirty="0">
                <a:solidFill>
                  <a:srgbClr val="00EDED"/>
                </a:solidFill>
                <a:latin typeface="Montserrat"/>
              </a:rPr>
              <a:t>Data Quality &amp; Transformation Agent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D48458ED-686F-D947-7FE7-9188FC633542}"/>
              </a:ext>
            </a:extLst>
          </p:cNvPr>
          <p:cNvSpPr txBox="1"/>
          <p:nvPr/>
        </p:nvSpPr>
        <p:spPr>
          <a:xfrm>
            <a:off x="2919138" y="4018187"/>
            <a:ext cx="1914203" cy="12409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>
              <a:lnSpc>
                <a:spcPct val="150000"/>
              </a:lnSpc>
              <a:spcAft>
                <a:spcPts val="400"/>
              </a:spcAft>
            </a:pPr>
            <a:r>
              <a:rPr lang="en-US" sz="1100" dirty="0">
                <a:solidFill>
                  <a:srgbClr val="000000"/>
                </a:solidFill>
                <a:latin typeface="Montserrat"/>
              </a:rPr>
              <a:t>Identifies data quality issues and recommends clear, actionable transformations to improve trust.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09F7CB-B1C1-E6EE-8FC2-D55BB75F94A6}"/>
              </a:ext>
            </a:extLst>
          </p:cNvPr>
          <p:cNvGrpSpPr/>
          <p:nvPr/>
        </p:nvGrpSpPr>
        <p:grpSpPr>
          <a:xfrm>
            <a:off x="3249715" y="1492641"/>
            <a:ext cx="1248932" cy="1248932"/>
            <a:chOff x="3197743" y="1808187"/>
            <a:chExt cx="1135541" cy="113554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F594A6-8C02-7D28-2C0C-746C2F911A9E}"/>
                </a:ext>
              </a:extLst>
            </p:cNvPr>
            <p:cNvSpPr/>
            <p:nvPr/>
          </p:nvSpPr>
          <p:spPr>
            <a:xfrm>
              <a:off x="3197743" y="1808187"/>
              <a:ext cx="1135541" cy="113554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>
                <a:solidFill>
                  <a:srgbClr val="FFFFFF"/>
                </a:solidFill>
                <a:latin typeface="Montserrat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4A84D3F-1315-D6EC-6468-FAE28480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4764" y="1995208"/>
              <a:ext cx="761499" cy="76149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FD6C0-43C2-5D5A-E3ED-90A21B9E6FF7}"/>
              </a:ext>
            </a:extLst>
          </p:cNvPr>
          <p:cNvSpPr/>
          <p:nvPr/>
        </p:nvSpPr>
        <p:spPr>
          <a:xfrm>
            <a:off x="5086769" y="3621627"/>
            <a:ext cx="2212504" cy="1955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endParaRPr lang="en-US" sz="1050" b="1">
              <a:solidFill>
                <a:srgbClr val="00EDED"/>
              </a:solidFill>
              <a:latin typeface="Montserra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97D43-5FFA-9451-2EA3-4927DFA04017}"/>
              </a:ext>
            </a:extLst>
          </p:cNvPr>
          <p:cNvSpPr/>
          <p:nvPr/>
        </p:nvSpPr>
        <p:spPr>
          <a:xfrm>
            <a:off x="5086769" y="3020974"/>
            <a:ext cx="2212504" cy="8160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00030"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rgbClr val="00EDED"/>
                </a:solidFill>
                <a:latin typeface="Montserrat"/>
              </a:rPr>
              <a:t>KPIs Agent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45C922B6-78F2-8C1D-4D5E-0C677C9B35CC}"/>
              </a:ext>
            </a:extLst>
          </p:cNvPr>
          <p:cNvSpPr txBox="1"/>
          <p:nvPr/>
        </p:nvSpPr>
        <p:spPr>
          <a:xfrm>
            <a:off x="5238055" y="4018188"/>
            <a:ext cx="1914203" cy="987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>
              <a:lnSpc>
                <a:spcPct val="150000"/>
              </a:lnSpc>
              <a:spcAft>
                <a:spcPts val="400"/>
              </a:spcAft>
            </a:pPr>
            <a:r>
              <a:rPr lang="en-US" sz="1100" dirty="0">
                <a:solidFill>
                  <a:srgbClr val="000000"/>
                </a:solidFill>
                <a:latin typeface="Montserrat"/>
              </a:rPr>
              <a:t>Dynamically generates business KPIs directly from warehouse data with auto-repair.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C739FD-2733-4684-0581-FBA56566FFA9}"/>
              </a:ext>
            </a:extLst>
          </p:cNvPr>
          <p:cNvGrpSpPr/>
          <p:nvPr/>
        </p:nvGrpSpPr>
        <p:grpSpPr>
          <a:xfrm>
            <a:off x="5568557" y="1492641"/>
            <a:ext cx="1248932" cy="1248932"/>
            <a:chOff x="5483668" y="1808187"/>
            <a:chExt cx="1135541" cy="113554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5E63FF2-9775-75CB-C6E0-13729F38CB22}"/>
                </a:ext>
              </a:extLst>
            </p:cNvPr>
            <p:cNvSpPr/>
            <p:nvPr/>
          </p:nvSpPr>
          <p:spPr>
            <a:xfrm>
              <a:off x="5483668" y="1808187"/>
              <a:ext cx="1135541" cy="1135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>
                <a:solidFill>
                  <a:srgbClr val="FFFFFF"/>
                </a:solidFill>
                <a:latin typeface="Montserrat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0FA6B38-1E0C-684D-6C04-E3A88D42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5375" y="2093327"/>
              <a:ext cx="572125" cy="57212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86DE0-2CAF-FA93-187A-182A2F2BB931}"/>
              </a:ext>
            </a:extLst>
          </p:cNvPr>
          <p:cNvSpPr/>
          <p:nvPr/>
        </p:nvSpPr>
        <p:spPr>
          <a:xfrm>
            <a:off x="7405610" y="3621627"/>
            <a:ext cx="2212504" cy="1955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endParaRPr lang="en-US" sz="1050" b="1">
              <a:solidFill>
                <a:srgbClr val="053057"/>
              </a:solidFill>
              <a:latin typeface="Montserra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681CDC-80E8-4B22-C57B-06EA0333612B}"/>
              </a:ext>
            </a:extLst>
          </p:cNvPr>
          <p:cNvSpPr/>
          <p:nvPr/>
        </p:nvSpPr>
        <p:spPr>
          <a:xfrm>
            <a:off x="7405610" y="3020974"/>
            <a:ext cx="2212504" cy="816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00030"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rgbClr val="00EDED"/>
                </a:solidFill>
              </a:rPr>
              <a:t>Charts Agent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4D53E72B-629E-78EC-6705-46F590D7186C}"/>
              </a:ext>
            </a:extLst>
          </p:cNvPr>
          <p:cNvSpPr txBox="1"/>
          <p:nvPr/>
        </p:nvSpPr>
        <p:spPr>
          <a:xfrm>
            <a:off x="7556973" y="4018188"/>
            <a:ext cx="1914203" cy="987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>
              <a:lnSpc>
                <a:spcPct val="150000"/>
              </a:lnSpc>
              <a:spcAft>
                <a:spcPts val="400"/>
              </a:spcAft>
            </a:pPr>
            <a:r>
              <a:rPr lang="en-US" sz="1100" dirty="0">
                <a:solidFill>
                  <a:srgbClr val="000000"/>
                </a:solidFill>
              </a:rPr>
              <a:t>Dynamically Suggest visualizations directly from warehouse data with auto-repair.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BFEA57-3E9B-E3F6-CEDC-7EDFAFD4BB92}"/>
              </a:ext>
            </a:extLst>
          </p:cNvPr>
          <p:cNvGrpSpPr/>
          <p:nvPr/>
        </p:nvGrpSpPr>
        <p:grpSpPr>
          <a:xfrm>
            <a:off x="7887398" y="1492641"/>
            <a:ext cx="1248932" cy="1248932"/>
            <a:chOff x="7769591" y="1808187"/>
            <a:chExt cx="1135541" cy="113554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ED7FC2-6FF8-3E1F-4105-22EF99519ECE}"/>
                </a:ext>
              </a:extLst>
            </p:cNvPr>
            <p:cNvSpPr/>
            <p:nvPr/>
          </p:nvSpPr>
          <p:spPr>
            <a:xfrm>
              <a:off x="7769591" y="1808187"/>
              <a:ext cx="1135541" cy="11355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>
                <a:solidFill>
                  <a:srgbClr val="00EDED"/>
                </a:solidFill>
                <a:latin typeface="Montserrat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47DA73EB-8DBC-A9A7-59DA-65ECF8E5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2692" y="2061288"/>
              <a:ext cx="629338" cy="629338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9ED9B-722C-D829-284C-666825E759B4}"/>
              </a:ext>
            </a:extLst>
          </p:cNvPr>
          <p:cNvSpPr/>
          <p:nvPr/>
        </p:nvSpPr>
        <p:spPr>
          <a:xfrm>
            <a:off x="449087" y="3621627"/>
            <a:ext cx="2212504" cy="1955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endParaRPr lang="en-US" sz="1050" b="1">
              <a:solidFill>
                <a:srgbClr val="00EDED"/>
              </a:solidFill>
              <a:latin typeface="Montserra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1AFA1F-144D-B4C2-5D96-122845D18CF1}"/>
              </a:ext>
            </a:extLst>
          </p:cNvPr>
          <p:cNvSpPr/>
          <p:nvPr/>
        </p:nvSpPr>
        <p:spPr>
          <a:xfrm>
            <a:off x="449087" y="3020974"/>
            <a:ext cx="2212504" cy="8160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r>
              <a:rPr lang="en-US" sz="1200" b="1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</a:rPr>
              <a:t>Relationships Agent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F30667E1-1845-1842-BE83-B327A1C1968C}"/>
              </a:ext>
            </a:extLst>
          </p:cNvPr>
          <p:cNvSpPr txBox="1"/>
          <p:nvPr/>
        </p:nvSpPr>
        <p:spPr>
          <a:xfrm>
            <a:off x="600220" y="4018187"/>
            <a:ext cx="1914203" cy="9868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>
              <a:lnSpc>
                <a:spcPct val="150000"/>
              </a:lnSpc>
              <a:spcAft>
                <a:spcPts val="400"/>
              </a:spcAft>
            </a:pPr>
            <a:r>
              <a:rPr lang="en-US" sz="1100" dirty="0">
                <a:solidFill>
                  <a:srgbClr val="000000"/>
                </a:solidFill>
                <a:latin typeface="Montserrat"/>
              </a:rPr>
              <a:t>Automatically discovers and maps table relationships across the data warehouse using AI.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8DF3184-242C-6950-7209-1C9A25C28CD5}"/>
              </a:ext>
            </a:extLst>
          </p:cNvPr>
          <p:cNvGrpSpPr/>
          <p:nvPr/>
        </p:nvGrpSpPr>
        <p:grpSpPr>
          <a:xfrm>
            <a:off x="930875" y="1493861"/>
            <a:ext cx="1248932" cy="1248932"/>
            <a:chOff x="911821" y="1809407"/>
            <a:chExt cx="1135541" cy="1135541"/>
          </a:xfrm>
          <a:solidFill>
            <a:schemeClr val="accent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E42863-D44A-FC04-6E80-F005D79A54EF}"/>
                </a:ext>
              </a:extLst>
            </p:cNvPr>
            <p:cNvSpPr/>
            <p:nvPr/>
          </p:nvSpPr>
          <p:spPr>
            <a:xfrm>
              <a:off x="911821" y="1809407"/>
              <a:ext cx="1135541" cy="11355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 dirty="0">
                <a:solidFill>
                  <a:srgbClr val="FFFFFF"/>
                </a:solidFill>
                <a:latin typeface="Montserrat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746A2CAD-183E-C6CD-D596-8C06D5CC2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1892" y="2079478"/>
              <a:ext cx="595399" cy="59539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19D1C49-6198-055D-F2A9-586358992E46}"/>
              </a:ext>
            </a:extLst>
          </p:cNvPr>
          <p:cNvSpPr/>
          <p:nvPr/>
        </p:nvSpPr>
        <p:spPr>
          <a:xfrm>
            <a:off x="9769477" y="3589628"/>
            <a:ext cx="2212504" cy="1955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endParaRPr lang="en-US" sz="1050" b="1">
              <a:solidFill>
                <a:srgbClr val="053057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CFC6FD-BAB9-281E-A6C9-4162157EC151}"/>
              </a:ext>
            </a:extLst>
          </p:cNvPr>
          <p:cNvSpPr/>
          <p:nvPr/>
        </p:nvSpPr>
        <p:spPr>
          <a:xfrm>
            <a:off x="9769477" y="2988975"/>
            <a:ext cx="2212504" cy="816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09"/>
            <a:r>
              <a:rPr lang="en-US" sz="1200" b="1" dirty="0">
                <a:solidFill>
                  <a:srgbClr val="00EDED"/>
                </a:solidFill>
                <a:latin typeface="Montserrat"/>
              </a:rPr>
              <a:t>Narrative Insights Agent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6C33A-1307-2C5D-B982-06B208D37FDB}"/>
              </a:ext>
            </a:extLst>
          </p:cNvPr>
          <p:cNvGrpSpPr/>
          <p:nvPr/>
        </p:nvGrpSpPr>
        <p:grpSpPr>
          <a:xfrm>
            <a:off x="10251265" y="1460642"/>
            <a:ext cx="1248932" cy="1248932"/>
            <a:chOff x="7769591" y="1808187"/>
            <a:chExt cx="1135541" cy="1135541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58719B-4F87-612F-2DFB-13901724A910}"/>
                </a:ext>
              </a:extLst>
            </p:cNvPr>
            <p:cNvSpPr/>
            <p:nvPr/>
          </p:nvSpPr>
          <p:spPr>
            <a:xfrm>
              <a:off x="7769591" y="1808187"/>
              <a:ext cx="1135541" cy="11355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>
                <a:solidFill>
                  <a:srgbClr val="00EDED"/>
                </a:solidFill>
                <a:latin typeface="Montserrat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6AD84B1-42DD-D66F-C358-989EA6001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2692" y="2061288"/>
              <a:ext cx="629338" cy="629338"/>
            </a:xfrm>
            <a:prstGeom prst="rect">
              <a:avLst/>
            </a:prstGeom>
          </p:spPr>
        </p:pic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EEDE9E9E-F9C7-076C-C1F7-C491749E86A2}"/>
              </a:ext>
            </a:extLst>
          </p:cNvPr>
          <p:cNvSpPr txBox="1"/>
          <p:nvPr/>
        </p:nvSpPr>
        <p:spPr>
          <a:xfrm>
            <a:off x="9918627" y="4018187"/>
            <a:ext cx="1914203" cy="9868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>
              <a:lnSpc>
                <a:spcPct val="150000"/>
              </a:lnSpc>
              <a:spcAft>
                <a:spcPts val="400"/>
              </a:spcAft>
            </a:pPr>
            <a:r>
              <a:rPr lang="en-US" sz="1100" dirty="0">
                <a:solidFill>
                  <a:srgbClr val="000000"/>
                </a:solidFill>
                <a:latin typeface="Montserrat"/>
              </a:rPr>
              <a:t>Transforms technical insights into clear, executive-ready summaries using AI.</a:t>
            </a:r>
          </a:p>
        </p:txBody>
      </p:sp>
    </p:spTree>
    <p:extLst>
      <p:ext uri="{BB962C8B-B14F-4D97-AF65-F5344CB8AC3E}">
        <p14:creationId xmlns:p14="http://schemas.microsoft.com/office/powerpoint/2010/main" val="20892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5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53057"/>
      </a:dk2>
      <a:lt2>
        <a:srgbClr val="F4F3F0"/>
      </a:lt2>
      <a:accent1>
        <a:srgbClr val="053057"/>
      </a:accent1>
      <a:accent2>
        <a:srgbClr val="00EDED"/>
      </a:accent2>
      <a:accent3>
        <a:srgbClr val="A2F3F3"/>
      </a:accent3>
      <a:accent4>
        <a:srgbClr val="314550"/>
      </a:accent4>
      <a:accent5>
        <a:srgbClr val="1A1A1A"/>
      </a:accent5>
      <a:accent6>
        <a:srgbClr val="0B0D0E"/>
      </a:accent6>
      <a:hlink>
        <a:srgbClr val="007676"/>
      </a:hlink>
      <a:folHlink>
        <a:srgbClr val="00ECEC"/>
      </a:folHlink>
    </a:clrScheme>
    <a:fontScheme name="Montserra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end Toolkit_Last Updated 4-10-25" id="{FE9D1E84-034A-824E-AF4C-94FE109F40A0}" vid="{B6A4D12C-EAA4-CE4B-A43E-A2AFAA6EB76F}"/>
    </a:ext>
  </a:extLst>
</a:theme>
</file>

<file path=ppt/theme/theme2.xml><?xml version="1.0" encoding="utf-8"?>
<a:theme xmlns:a="http://schemas.openxmlformats.org/drawingml/2006/main" name="8_Office Theme">
  <a:themeElements>
    <a:clrScheme name="New Brand Colours">
      <a:dk1>
        <a:srgbClr val="000000"/>
      </a:dk1>
      <a:lt1>
        <a:srgbClr val="FFFFFF"/>
      </a:lt1>
      <a:dk2>
        <a:srgbClr val="053057"/>
      </a:dk2>
      <a:lt2>
        <a:srgbClr val="F4F3F0"/>
      </a:lt2>
      <a:accent1>
        <a:srgbClr val="053057"/>
      </a:accent1>
      <a:accent2>
        <a:srgbClr val="00EDED"/>
      </a:accent2>
      <a:accent3>
        <a:srgbClr val="A2F3F3"/>
      </a:accent3>
      <a:accent4>
        <a:srgbClr val="304550"/>
      </a:accent4>
      <a:accent5>
        <a:srgbClr val="1A1A1A"/>
      </a:accent5>
      <a:accent6>
        <a:srgbClr val="0B0D0E"/>
      </a:accent6>
      <a:hlink>
        <a:srgbClr val="007676"/>
      </a:hlink>
      <a:folHlink>
        <a:srgbClr val="00ECEC"/>
      </a:folHlink>
    </a:clrScheme>
    <a:fontScheme name="Montserra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nerative-AI-Overview" id="{641D18E9-C42D-49EE-ACE1-C1520DC1A019}" vid="{7139CD4B-3025-49C6-9F5A-2AC0BDAAD6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C3AE52BA15E947ABA8A8EDB4E1691E" ma:contentTypeVersion="3" ma:contentTypeDescription="Create a new document." ma:contentTypeScope="" ma:versionID="0a7f43710e23a83c5fb22b246bb0b3ed">
  <xsd:schema xmlns:xsd="http://www.w3.org/2001/XMLSchema" xmlns:xs="http://www.w3.org/2001/XMLSchema" xmlns:p="http://schemas.microsoft.com/office/2006/metadata/properties" xmlns:ns2="94f0a6da-926c-4453-b24e-2ca563738c6c" targetNamespace="http://schemas.microsoft.com/office/2006/metadata/properties" ma:root="true" ma:fieldsID="15eec26874a3381cc8b12c8f4ea994fc" ns2:_="">
    <xsd:import namespace="94f0a6da-926c-4453-b24e-2ca563738c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f0a6da-926c-4453-b24e-2ca563738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96B6F5-51E3-45B2-BABF-14C4B6063C71}">
  <ds:schemaRefs>
    <ds:schemaRef ds:uri="94f0a6da-926c-4453-b24e-2ca563738c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25FFC21-B960-42C1-9114-3A4C4E4F1F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96FAA-BB9E-4723-90C5-A87DEDBF6682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94f0a6da-926c-4453-b24e-2ca563738c6c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de9231de-45f4-4325-ae07-8ae72052517e}" enabled="0" method="" siteId="{de9231de-45f4-4325-ae07-8ae7205251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264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Montserrat</vt:lpstr>
      <vt:lpstr>PP Telegraf</vt:lpstr>
      <vt:lpstr>Office Theme</vt:lpstr>
      <vt:lpstr>8_Office Theme</vt:lpstr>
      <vt:lpstr>Blend360 Enterprise Data Intelligence Platform</vt:lpstr>
      <vt:lpstr>Overview</vt:lpstr>
      <vt:lpstr>Problems Solved</vt:lpstr>
      <vt:lpstr>DEMO</vt:lpstr>
      <vt:lpstr>Technical Deep Dive</vt:lpstr>
      <vt:lpstr>Architecture</vt:lpstr>
      <vt:lpstr>PowerPoint Presentation</vt:lpstr>
      <vt:lpstr>Agents Walkthrough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Mahadevan TP</dc:creator>
  <cp:lastModifiedBy>Ritish Jogi</cp:lastModifiedBy>
  <cp:revision>2</cp:revision>
  <dcterms:created xsi:type="dcterms:W3CDTF">2025-11-13T11:59:20Z</dcterms:created>
  <dcterms:modified xsi:type="dcterms:W3CDTF">2025-12-27T07:46:55Z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0x0101005EC3AE52BA15E947ABA8A8EDB4E1691E</vt:lpwstr>
  </property>
</Properties>
</file>